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339752" y="4487378"/>
            <a:ext cx="3888432" cy="504056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cartesian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39752" y="5351474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datapoints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059832" y="506344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13186"/>
              </p:ext>
            </p:extLst>
          </p:nvPr>
        </p:nvGraphicFramePr>
        <p:xfrm>
          <a:off x="2613025" y="6569075"/>
          <a:ext cx="86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3" imgW="863600" imgH="292100" progId="Equation.3">
                  <p:embed/>
                </p:oleObj>
              </mc:Choice>
              <mc:Fallback>
                <p:oleObj name="Equation" r:id="rId3" imgW="86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3025" y="6569075"/>
                        <a:ext cx="863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788024" y="5351474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c</a:t>
            </a:r>
            <a:r>
              <a:rPr lang="de-DE" sz="2200" b="1" dirty="0" err="1" smtClean="0">
                <a:solidFill>
                  <a:schemeClr val="tx1"/>
                </a:solidFill>
              </a:rPr>
              <a:t>luster</a:t>
            </a:r>
            <a:endParaRPr lang="de-DE" sz="2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centers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508104" y="506344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810036"/>
              </p:ext>
            </p:extLst>
          </p:nvPr>
        </p:nvGraphicFramePr>
        <p:xfrm>
          <a:off x="5011738" y="6569075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5" imgW="952500" imgH="292100" progId="Equation.3">
                  <p:embed/>
                </p:oleObj>
              </mc:Choice>
              <mc:Fallback>
                <p:oleObj name="Equation" r:id="rId5" imgW="95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1738" y="6569075"/>
                        <a:ext cx="95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419934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339752" y="3407258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311922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339752" y="2327138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339752" y="958986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203910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83266"/>
              </p:ext>
            </p:extLst>
          </p:nvPr>
        </p:nvGraphicFramePr>
        <p:xfrm>
          <a:off x="3192463" y="3766728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7" imgW="2209800" imgH="381000" progId="Equation.3">
                  <p:embed/>
                </p:oleObj>
              </mc:Choice>
              <mc:Fallback>
                <p:oleObj name="Equation" r:id="rId7" imgW="22098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2463" y="3766728"/>
                        <a:ext cx="220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8052"/>
              </p:ext>
            </p:extLst>
          </p:nvPr>
        </p:nvGraphicFramePr>
        <p:xfrm>
          <a:off x="3927475" y="2758665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9" imgW="635000" imgH="330200" progId="Equation.3">
                  <p:embed/>
                </p:oleObj>
              </mc:Choice>
              <mc:Fallback>
                <p:oleObj name="Equation" r:id="rId9" imgW="635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7475" y="2758665"/>
                        <a:ext cx="635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99369"/>
              </p:ext>
            </p:extLst>
          </p:nvPr>
        </p:nvGraphicFramePr>
        <p:xfrm>
          <a:off x="3140075" y="1433103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11" imgW="2247900" imgH="457200" progId="Equation.3">
                  <p:embed/>
                </p:oleObj>
              </mc:Choice>
              <mc:Fallback>
                <p:oleObj name="Equation" r:id="rId11" imgW="224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0075" y="1433103"/>
                        <a:ext cx="2247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59</cp:revision>
  <dcterms:created xsi:type="dcterms:W3CDTF">2012-10-30T10:05:52Z</dcterms:created>
  <dcterms:modified xsi:type="dcterms:W3CDTF">2014-07-15T00:27:59Z</dcterms:modified>
</cp:coreProperties>
</file>