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40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02/04/14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rot="5400000" flipH="1" flipV="1">
            <a:off x="4104691" y="4075932"/>
            <a:ext cx="286546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699792" y="422108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Join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71800" y="5301208"/>
            <a:ext cx="928694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ones</a:t>
            </a:r>
            <a:endParaRPr lang="de-DE" sz="2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99792" y="314096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4104691" y="1915692"/>
            <a:ext cx="286546" cy="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699792" y="2060848"/>
            <a:ext cx="3096344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699792" y="836712"/>
            <a:ext cx="3096344" cy="929834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i="1" dirty="0" smtClean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16200000" flipV="1">
            <a:off x="4104060" y="2996838"/>
            <a:ext cx="287808" cy="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60032" y="5301208"/>
            <a:ext cx="928694" cy="9286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eye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14"/>
          <p:cNvCxnSpPr/>
          <p:nvPr/>
        </p:nvCxnSpPr>
        <p:spPr>
          <a:xfrm flipV="1">
            <a:off x="3275856" y="501317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/>
          <p:nvPr/>
        </p:nvCxnSpPr>
        <p:spPr>
          <a:xfrm flipV="1">
            <a:off x="5364088" y="501317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670408"/>
              </p:ext>
            </p:extLst>
          </p:nvPr>
        </p:nvGraphicFramePr>
        <p:xfrm>
          <a:off x="3181350" y="1196975"/>
          <a:ext cx="2095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095500" imgH="533400" progId="Equation.3">
                  <p:embed/>
                </p:oleObj>
              </mc:Choice>
              <mc:Fallback>
                <p:oleObj name="Equation" r:id="rId3" imgW="20955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1350" y="1196975"/>
                        <a:ext cx="2095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50858"/>
              </p:ext>
            </p:extLst>
          </p:nvPr>
        </p:nvGraphicFramePr>
        <p:xfrm>
          <a:off x="3022600" y="3573463"/>
          <a:ext cx="2438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2438400" imgH="292100" progId="Equation.3">
                  <p:embed/>
                </p:oleObj>
              </mc:Choice>
              <mc:Fallback>
                <p:oleObj name="Equation" r:id="rId5" imgW="24384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2600" y="3573463"/>
                        <a:ext cx="2438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297010"/>
              </p:ext>
            </p:extLst>
          </p:nvPr>
        </p:nvGraphicFramePr>
        <p:xfrm>
          <a:off x="3513138" y="2486025"/>
          <a:ext cx="152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7" imgW="1524000" imgH="279400" progId="Equation.3">
                  <p:embed/>
                </p:oleObj>
              </mc:Choice>
              <mc:Fallback>
                <p:oleObj name="Equation" r:id="rId7" imgW="15240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13138" y="2486025"/>
                        <a:ext cx="15240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51207"/>
              </p:ext>
            </p:extLst>
          </p:nvPr>
        </p:nvGraphicFramePr>
        <p:xfrm>
          <a:off x="3078163" y="4646613"/>
          <a:ext cx="2349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9" imgW="2349500" imgH="292100" progId="Equation.3">
                  <p:embed/>
                </p:oleObj>
              </mc:Choice>
              <mc:Fallback>
                <p:oleObj name="Equation" r:id="rId9" imgW="2349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8163" y="4646613"/>
                        <a:ext cx="2349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988592"/>
              </p:ext>
            </p:extLst>
          </p:nvPr>
        </p:nvGraphicFramePr>
        <p:xfrm>
          <a:off x="2339752" y="6309320"/>
          <a:ext cx="179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11" imgW="1790700" imgH="279400" progId="Equation.3">
                  <p:embed/>
                </p:oleObj>
              </mc:Choice>
              <mc:Fallback>
                <p:oleObj name="Equation" r:id="rId11" imgW="1790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39752" y="6309320"/>
                        <a:ext cx="179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52028"/>
              </p:ext>
            </p:extLst>
          </p:nvPr>
        </p:nvGraphicFramePr>
        <p:xfrm>
          <a:off x="4427984" y="6309320"/>
          <a:ext cx="1790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3" imgW="1790700" imgH="279400" progId="Equation.3">
                  <p:embed/>
                </p:oleObj>
              </mc:Choice>
              <mc:Fallback>
                <p:oleObj name="Equation" r:id="rId13" imgW="1790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27984" y="6309320"/>
                        <a:ext cx="17907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32</cp:revision>
  <dcterms:created xsi:type="dcterms:W3CDTF">2012-10-30T10:05:52Z</dcterms:created>
  <dcterms:modified xsi:type="dcterms:W3CDTF">2014-04-02T17:41:50Z</dcterms:modified>
</cp:coreProperties>
</file>