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21" d="100"/>
          <a:sy n="121" d="100"/>
        </p:scale>
        <p:origin x="-1152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.emf"/><Relationship Id="rId12" Type="http://schemas.openxmlformats.org/officeDocument/2006/relationships/oleObject" Target="../embeddings/oleObject6.bin"/><Relationship Id="rId13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4.bin"/><Relationship Id="rId9" Type="http://schemas.openxmlformats.org/officeDocument/2006/relationships/image" Target="../media/image3.emf"/><Relationship Id="rId10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699792" y="4005064"/>
            <a:ext cx="3168352" cy="785818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join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091121"/>
              </p:ext>
            </p:extLst>
          </p:nvPr>
        </p:nvGraphicFramePr>
        <p:xfrm>
          <a:off x="3131840" y="4437112"/>
          <a:ext cx="2222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Equation" r:id="rId3" imgW="2222500" imgH="292100" progId="Equation.3">
                  <p:embed/>
                </p:oleObj>
              </mc:Choice>
              <mc:Fallback>
                <p:oleObj name="Equation" r:id="rId3" imgW="22225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1840" y="4437112"/>
                        <a:ext cx="22225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Oval 28"/>
          <p:cNvSpPr/>
          <p:nvPr/>
        </p:nvSpPr>
        <p:spPr>
          <a:xfrm>
            <a:off x="2555776" y="5085184"/>
            <a:ext cx="1152128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200" b="1" dirty="0" err="1" smtClean="0">
                <a:solidFill>
                  <a:schemeClr val="tx1"/>
                </a:solidFill>
              </a:rPr>
              <a:t>m</a:t>
            </a:r>
            <a:r>
              <a:rPr lang="de-DE" sz="2200" b="1" dirty="0" err="1" smtClean="0">
                <a:solidFill>
                  <a:schemeClr val="tx1"/>
                </a:solidFill>
              </a:rPr>
              <a:t>atrix</a:t>
            </a:r>
            <a:r>
              <a:rPr lang="de-DE" sz="2200" b="1" dirty="0" smtClean="0">
                <a:solidFill>
                  <a:schemeClr val="tx1"/>
                </a:solidFill>
              </a:rPr>
              <a:t> A</a:t>
            </a:r>
            <a:endParaRPr lang="de-DE" sz="2200" b="1" dirty="0" smtClean="0">
              <a:solidFill>
                <a:schemeClr val="tx1"/>
              </a:solidFill>
            </a:endParaRPr>
          </a:p>
        </p:txBody>
      </p:sp>
      <p:cxnSp>
        <p:nvCxnSpPr>
          <p:cNvPr id="31" name="Straight Arrow Connector 14"/>
          <p:cNvCxnSpPr/>
          <p:nvPr/>
        </p:nvCxnSpPr>
        <p:spPr>
          <a:xfrm flipV="1">
            <a:off x="3131840" y="4797152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Objek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317852"/>
              </p:ext>
            </p:extLst>
          </p:nvPr>
        </p:nvGraphicFramePr>
        <p:xfrm>
          <a:off x="2051720" y="6309320"/>
          <a:ext cx="2120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Equation" r:id="rId5" imgW="2120900" imgH="279400" progId="Equation.3">
                  <p:embed/>
                </p:oleObj>
              </mc:Choice>
              <mc:Fallback>
                <p:oleObj name="Equation" r:id="rId5" imgW="21209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1720" y="6309320"/>
                        <a:ext cx="2120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Oval 38"/>
          <p:cNvSpPr/>
          <p:nvPr/>
        </p:nvSpPr>
        <p:spPr>
          <a:xfrm>
            <a:off x="4860032" y="5085184"/>
            <a:ext cx="1152128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200" b="1">
                <a:solidFill>
                  <a:schemeClr val="tx1"/>
                </a:solidFill>
              </a:rPr>
              <a:t>m</a:t>
            </a:r>
            <a:r>
              <a:rPr lang="de-DE" sz="2200" b="1" smtClean="0">
                <a:solidFill>
                  <a:schemeClr val="tx1"/>
                </a:solidFill>
              </a:rPr>
              <a:t>atrix</a:t>
            </a:r>
            <a:r>
              <a:rPr lang="de-DE" sz="2200" b="1" dirty="0" smtClean="0">
                <a:solidFill>
                  <a:schemeClr val="tx1"/>
                </a:solidFill>
              </a:rPr>
              <a:t> B</a:t>
            </a:r>
            <a:endParaRPr lang="de-DE" sz="2200" b="1" dirty="0" smtClean="0">
              <a:solidFill>
                <a:schemeClr val="tx1"/>
              </a:solidFill>
            </a:endParaRPr>
          </a:p>
        </p:txBody>
      </p:sp>
      <p:cxnSp>
        <p:nvCxnSpPr>
          <p:cNvPr id="40" name="Straight Arrow Connector 14"/>
          <p:cNvCxnSpPr/>
          <p:nvPr/>
        </p:nvCxnSpPr>
        <p:spPr>
          <a:xfrm flipV="1">
            <a:off x="5436096" y="4797152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k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969322"/>
              </p:ext>
            </p:extLst>
          </p:nvPr>
        </p:nvGraphicFramePr>
        <p:xfrm>
          <a:off x="4355976" y="6309320"/>
          <a:ext cx="2120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Equation" r:id="rId7" imgW="2120900" imgH="279400" progId="Equation.3">
                  <p:embed/>
                </p:oleObj>
              </mc:Choice>
              <mc:Fallback>
                <p:oleObj name="Equation" r:id="rId7" imgW="21209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55976" y="6309320"/>
                        <a:ext cx="2120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Straight Arrow Connector 14"/>
          <p:cNvCxnSpPr/>
          <p:nvPr/>
        </p:nvCxnSpPr>
        <p:spPr>
          <a:xfrm flipV="1">
            <a:off x="4283968" y="3717032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8"/>
          <p:cNvSpPr/>
          <p:nvPr/>
        </p:nvSpPr>
        <p:spPr>
          <a:xfrm>
            <a:off x="2699792" y="2924944"/>
            <a:ext cx="3168352" cy="785818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map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cxnSp>
        <p:nvCxnSpPr>
          <p:cNvPr id="44" name="Straight Arrow Connector 14"/>
          <p:cNvCxnSpPr/>
          <p:nvPr/>
        </p:nvCxnSpPr>
        <p:spPr>
          <a:xfrm flipV="1">
            <a:off x="4283968" y="2636912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8"/>
          <p:cNvSpPr/>
          <p:nvPr/>
        </p:nvSpPr>
        <p:spPr>
          <a:xfrm>
            <a:off x="2699792" y="1844824"/>
            <a:ext cx="3168352" cy="785818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groupBy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46" name="Rounded Rectangle 8"/>
          <p:cNvSpPr/>
          <p:nvPr/>
        </p:nvSpPr>
        <p:spPr>
          <a:xfrm>
            <a:off x="2699792" y="548680"/>
            <a:ext cx="3168352" cy="1008112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rtlCol="0" anchor="t" anchorCtr="0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reduce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cxnSp>
        <p:nvCxnSpPr>
          <p:cNvPr id="47" name="Straight Arrow Connector 14"/>
          <p:cNvCxnSpPr/>
          <p:nvPr/>
        </p:nvCxnSpPr>
        <p:spPr>
          <a:xfrm flipV="1">
            <a:off x="4283968" y="1556792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Objek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319331"/>
              </p:ext>
            </p:extLst>
          </p:nvPr>
        </p:nvGraphicFramePr>
        <p:xfrm>
          <a:off x="2771800" y="3356992"/>
          <a:ext cx="3060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Equation" r:id="rId8" imgW="3060700" imgH="330200" progId="Equation.3">
                  <p:embed/>
                </p:oleObj>
              </mc:Choice>
              <mc:Fallback>
                <p:oleObj name="Equation" r:id="rId8" imgW="30607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71800" y="3356992"/>
                        <a:ext cx="30607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k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503919"/>
              </p:ext>
            </p:extLst>
          </p:nvPr>
        </p:nvGraphicFramePr>
        <p:xfrm>
          <a:off x="3494088" y="2257425"/>
          <a:ext cx="1498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Equation" r:id="rId10" imgW="1498600" imgH="330200" progId="Equation.3">
                  <p:embed/>
                </p:oleObj>
              </mc:Choice>
              <mc:Fallback>
                <p:oleObj name="Equation" r:id="rId10" imgW="14986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94088" y="2257425"/>
                        <a:ext cx="14986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k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671557"/>
              </p:ext>
            </p:extLst>
          </p:nvPr>
        </p:nvGraphicFramePr>
        <p:xfrm>
          <a:off x="3059832" y="836712"/>
          <a:ext cx="2400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Equation" r:id="rId12" imgW="2400300" imgH="685800" progId="Equation.3">
                  <p:embed/>
                </p:oleObj>
              </mc:Choice>
              <mc:Fallback>
                <p:oleObj name="Equation" r:id="rId12" imgW="24003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059832" y="836712"/>
                        <a:ext cx="24003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Bildschirmpräsentation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Office Theme</vt:lpstr>
      <vt:lpstr>Microsoft Equation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ssc</dc:creator>
  <cp:lastModifiedBy>stsffap</cp:lastModifiedBy>
  <cp:revision>49</cp:revision>
  <dcterms:created xsi:type="dcterms:W3CDTF">2012-10-30T10:05:52Z</dcterms:created>
  <dcterms:modified xsi:type="dcterms:W3CDTF">2014-06-11T17:05:47Z</dcterms:modified>
</cp:coreProperties>
</file>