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17/07/14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24" y="2348880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cross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75856" y="3429000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scalar</a:t>
            </a:r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60032" y="3429000"/>
            <a:ext cx="100070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matrix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14"/>
          <p:cNvCxnSpPr/>
          <p:nvPr/>
        </p:nvCxnSpPr>
        <p:spPr>
          <a:xfrm flipV="1">
            <a:off x="3779912" y="3140968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/>
          <p:nvPr/>
        </p:nvCxnSpPr>
        <p:spPr>
          <a:xfrm flipV="1">
            <a:off x="5364088" y="3140968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64101"/>
              </p:ext>
            </p:extLst>
          </p:nvPr>
        </p:nvGraphicFramePr>
        <p:xfrm>
          <a:off x="3473450" y="2787650"/>
          <a:ext cx="2133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2133600" imgH="266700" progId="Equation.3">
                  <p:embed/>
                </p:oleObj>
              </mc:Choice>
              <mc:Fallback>
                <p:oleObj name="Equation" r:id="rId3" imgW="2133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3450" y="2787650"/>
                        <a:ext cx="2133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36998"/>
              </p:ext>
            </p:extLst>
          </p:nvPr>
        </p:nvGraphicFramePr>
        <p:xfrm>
          <a:off x="3396481" y="4442867"/>
          <a:ext cx="685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685800" imgH="266700" progId="Equation.3">
                  <p:embed/>
                </p:oleObj>
              </mc:Choice>
              <mc:Fallback>
                <p:oleObj name="Equation" r:id="rId5" imgW="685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6481" y="4442867"/>
                        <a:ext cx="685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90749"/>
              </p:ext>
            </p:extLst>
          </p:nvPr>
        </p:nvGraphicFramePr>
        <p:xfrm>
          <a:off x="4503614" y="4437063"/>
          <a:ext cx="153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imgW="1536700" imgH="279400" progId="Equation.3">
                  <p:embed/>
                </p:oleObj>
              </mc:Choice>
              <mc:Fallback>
                <p:oleObj name="Equation" r:id="rId7" imgW="1536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3614" y="4437063"/>
                        <a:ext cx="1536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Office Theme</vt:lpstr>
      <vt:lpstr>Microsoft Equation</vt:lpstr>
      <vt:lpstr>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39</cp:revision>
  <dcterms:created xsi:type="dcterms:W3CDTF">2012-10-30T10:05:52Z</dcterms:created>
  <dcterms:modified xsi:type="dcterms:W3CDTF">2014-07-18T00:05:00Z</dcterms:modified>
</cp:coreProperties>
</file>