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113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22/06/14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83768" y="476672"/>
            <a:ext cx="5040560" cy="237626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Language </a:t>
            </a:r>
            <a:r>
              <a:rPr lang="de-DE" dirty="0">
                <a:latin typeface="Times New Roman"/>
                <a:cs typeface="Times New Roman"/>
              </a:rPr>
              <a:t>L</a:t>
            </a:r>
            <a:r>
              <a:rPr lang="de-DE" dirty="0" smtClean="0">
                <a:latin typeface="Times New Roman"/>
                <a:cs typeface="Times New Roman"/>
              </a:rPr>
              <a:t>ayer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483768" y="3068960"/>
            <a:ext cx="5040560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Intermediate </a:t>
            </a:r>
            <a:r>
              <a:rPr lang="de-DE" dirty="0">
                <a:latin typeface="Times New Roman"/>
                <a:cs typeface="Times New Roman"/>
              </a:rPr>
              <a:t>L</a:t>
            </a:r>
            <a:r>
              <a:rPr lang="de-DE" dirty="0" smtClean="0">
                <a:latin typeface="Times New Roman"/>
                <a:cs typeface="Times New Roman"/>
              </a:rPr>
              <a:t>ayer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483768" y="5085184"/>
            <a:ext cx="5040560" cy="151216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Runtime</a:t>
            </a:r>
            <a:r>
              <a:rPr lang="de-DE" dirty="0" smtClean="0">
                <a:latin typeface="Times New Roman"/>
                <a:cs typeface="Times New Roman"/>
              </a:rPr>
              <a:t> </a:t>
            </a:r>
            <a:r>
              <a:rPr lang="de-DE" dirty="0">
                <a:latin typeface="Times New Roman"/>
                <a:cs typeface="Times New Roman"/>
              </a:rPr>
              <a:t>L</a:t>
            </a:r>
            <a:r>
              <a:rPr lang="de-DE" dirty="0" smtClean="0">
                <a:latin typeface="Times New Roman"/>
                <a:cs typeface="Times New Roman"/>
              </a:rPr>
              <a:t>ayer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627784" y="5661248"/>
            <a:ext cx="1440160" cy="79208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Local</a:t>
            </a:r>
            <a:r>
              <a:rPr lang="de-DE" dirty="0" smtClean="0">
                <a:latin typeface="Times New Roman"/>
                <a:cs typeface="Times New Roman"/>
              </a:rPr>
              <a:t> </a:t>
            </a:r>
            <a:r>
              <a:rPr lang="de-DE" dirty="0" err="1" smtClean="0">
                <a:latin typeface="Times New Roman"/>
                <a:cs typeface="Times New Roman"/>
              </a:rPr>
              <a:t>Execution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283968" y="5661248"/>
            <a:ext cx="1440160" cy="79208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Stratosphere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5940152" y="5661248"/>
            <a:ext cx="1440160" cy="79208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Spark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27784" y="4221088"/>
            <a:ext cx="4752528" cy="432048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Execution</a:t>
            </a:r>
            <a:r>
              <a:rPr lang="de-DE" dirty="0" smtClean="0">
                <a:latin typeface="Times New Roman"/>
                <a:cs typeface="Times New Roman"/>
              </a:rPr>
              <a:t> Plan Generator 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627784" y="1052736"/>
            <a:ext cx="4752528" cy="43204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Lexer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dirty="0" smtClean="0">
                <a:latin typeface="Times New Roman"/>
                <a:cs typeface="Times New Roman"/>
              </a:rPr>
              <a:t>&amp; Parser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2627784" y="1628800"/>
            <a:ext cx="4752528" cy="43204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Typer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627784" y="2204864"/>
            <a:ext cx="4752528" cy="432048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imes New Roman"/>
                <a:cs typeface="Times New Roman"/>
              </a:rPr>
              <a:t>Compiler</a:t>
            </a:r>
            <a:endParaRPr lang="de-DE" dirty="0">
              <a:latin typeface="Times New Roman"/>
              <a:cs typeface="Times New Roman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627784" y="3645024"/>
            <a:ext cx="4752528" cy="432048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Times New Roman"/>
                <a:cs typeface="Times New Roman"/>
              </a:rPr>
              <a:t>Optimizer</a:t>
            </a:r>
            <a:endParaRPr lang="de-DE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41</cp:revision>
  <dcterms:created xsi:type="dcterms:W3CDTF">2012-10-30T10:05:52Z</dcterms:created>
  <dcterms:modified xsi:type="dcterms:W3CDTF">2014-06-22T20:09:50Z</dcterms:modified>
</cp:coreProperties>
</file>