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Layouts/slideLayout9.xml" ContentType="application/vnd.openxmlformats-officedocument.presentationml.slideLayout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10002" r:id="rId2"/>
    <p:sldId id="10019" r:id="rId3"/>
    <p:sldId id="10009" r:id="rId4"/>
    <p:sldId id="10020" r:id="rId5"/>
    <p:sldId id="80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36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Relationship Id="rId14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8CA5E4-100C-4BA9-98E7-65FA60BA2C36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56C810-D11C-4E7E-AC9A-0A6DC8C6F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8792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AE7F55-FC16-4032-BD0E-8168383E331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1734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AE7F55-FC16-4032-BD0E-8168383E331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718987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AE7F55-FC16-4032-BD0E-8168383E331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354226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AE7F55-FC16-4032-BD0E-8168383E331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597595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AE7F55-FC16-4032-BD0E-8168383E331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42413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5FDCA-2731-4B7E-892E-3AF02D0C02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89671F-13E9-4E1B-819C-EC668239EF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D24417-5E6D-4B47-B1B6-9D487A6EA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E147C-E995-4BE7-B86D-9D684FD75972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C08D04-5BF8-4B45-9D75-49CEF75CE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2FA99-DE73-45D5-A8FE-FC6CC83E8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49295-3287-40A9-9442-FC01AD430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335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8D05D-6BE5-460B-9544-534FCA414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60E347-45BC-4265-920A-ABFB4CF3DF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754E1C-AE3F-4F4A-AC4E-1C8F9172B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E147C-E995-4BE7-B86D-9D684FD75972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BDE29C-2040-4BAE-8123-E9F6F81AA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186689-1C28-44CC-B26A-F7CDDFAA7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49295-3287-40A9-9442-FC01AD430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14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71F3E8-C7B0-4F85-988A-D87A762B83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A8612D-7059-4642-8E06-7B6A8C980F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367313-8E77-4EF3-A5BF-073E5488A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E147C-E995-4BE7-B86D-9D684FD75972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1CB510-5F89-4BAE-B1DC-35486C96F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80822D-6F40-4739-A28D-349EB34F9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49295-3287-40A9-9442-FC01AD430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5936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6057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A6D64-E33C-4664-AFDB-8B831E88F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C8CAE8-3F6F-4CD0-BB99-3D24B32286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D5B75E-AA98-433B-956D-F29DA39F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E147C-E995-4BE7-B86D-9D684FD75972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66A2C6-93A1-42FD-B1EA-598318875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3FFC70-57E3-43F0-9E47-7F038D854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49295-3287-40A9-9442-FC01AD430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216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9844B-DE7F-42FD-8749-FF7D4598A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1502BB-7542-4CC1-9F00-85BC5B55C7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E174D7-F828-4411-85CF-99E5DA220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E147C-E995-4BE7-B86D-9D684FD75972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D8A025-615B-48E4-B8C2-61F167F64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287185-75F7-4728-BA97-919F94406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49295-3287-40A9-9442-FC01AD430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98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25C10-83B9-4EC7-AAB8-FED2D814E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996A0-3441-4B70-B28D-B4FA0A5EC8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566B15-B5C6-493B-B3DB-712404719A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EDC140-1D72-44CA-BBB2-D013532CF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E147C-E995-4BE7-B86D-9D684FD75972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D90624-70D9-490A-8693-6AFC39A7A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A84C99-ED07-451C-AAB4-E29017E23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49295-3287-40A9-9442-FC01AD430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492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026A8-AFE9-4DE3-80AD-851186AF7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24EF2A-C20C-4624-92F2-8D00A8EBCA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8476AD-3A23-4B47-9513-5A384BA01A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9ACD24-39E4-4EBF-A6E8-D548A2013C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7A6397-14C9-428B-82D7-2F36BC60CE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D5AC81-31E7-4E4D-963F-9E3754ACF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E147C-E995-4BE7-B86D-9D684FD75972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F08584-53AF-4C09-B638-0CA49F148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F5DAC2-8C99-47FB-9270-A43FD99E8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49295-3287-40A9-9442-FC01AD430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948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93D70-2F72-4995-8333-ACDA06DE0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E27670-5173-4125-B2F6-9C20C2F6E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E147C-E995-4BE7-B86D-9D684FD75972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EB46DC-3315-4243-9ABF-3ECF8404C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4B4166-C2FB-4937-BF60-D8EA620E2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49295-3287-40A9-9442-FC01AD430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57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66B2F4-8F72-4C2B-B200-3D87D9545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E147C-E995-4BE7-B86D-9D684FD75972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98DD8D-DE34-4288-822B-309BC51F8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4C59C9-5BBD-4BF3-B5FF-F5C4207F4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49295-3287-40A9-9442-FC01AD430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131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40280-9390-48E8-B14C-2820CF0DF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99633B-1C88-4722-86C9-F1EF12BDE7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120A69-44BA-42D0-AF51-154814B16D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2C3D6-660C-4242-A411-6D1D32FD1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E147C-E995-4BE7-B86D-9D684FD75972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98CCC2-B793-429E-8E9C-C70E3DE07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68B8EA-8F9C-4730-BAF4-2C0BEA89E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49295-3287-40A9-9442-FC01AD430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071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0AF3C-9C58-404F-B936-F6DDAB18C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296210-06B4-4065-9EE9-0A289C389F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2DEF6C-9B01-422E-8F3C-BE4C4DEAB0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D8923B-65F5-4A6D-A533-EFE32DDBF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E147C-E995-4BE7-B86D-9D684FD75972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0DA22D-4748-42C2-BC17-72920316D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FACA84-513B-4062-BC60-31EEB8465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49295-3287-40A9-9442-FC01AD430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390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BCD81A-5677-4CBC-B6E3-133E1F567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F3A5AB-3A25-45CD-A3AD-281928F926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44C5C4-9B9A-40EA-866C-DB2107D4C9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BE147C-E995-4BE7-B86D-9D684FD75972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ED9FE8-97FD-43BD-91F4-C4D9062C07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DD89DA-8B7A-4C7C-B0F5-DF8A7EADF2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149295-3287-40A9-9442-FC01AD430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401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3.png"/><Relationship Id="rId7" Type="http://schemas.openxmlformats.org/officeDocument/2006/relationships/image" Target="../media/image11.png"/><Relationship Id="rId12" Type="http://schemas.openxmlformats.org/officeDocument/2006/relationships/image" Target="../media/image1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11" Type="http://schemas.openxmlformats.org/officeDocument/2006/relationships/image" Target="../media/image15.png"/><Relationship Id="rId5" Type="http://schemas.openxmlformats.org/officeDocument/2006/relationships/image" Target="../media/image6.png"/><Relationship Id="rId10" Type="http://schemas.openxmlformats.org/officeDocument/2006/relationships/image" Target="../media/image14.png"/><Relationship Id="rId4" Type="http://schemas.openxmlformats.org/officeDocument/2006/relationships/image" Target="../media/image4.png"/><Relationship Id="rId9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13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13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png"/><Relationship Id="rId11" Type="http://schemas.openxmlformats.org/officeDocument/2006/relationships/image" Target="../media/image1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2.png"/><Relationship Id="rId3" Type="http://schemas.openxmlformats.org/officeDocument/2006/relationships/image" Target="../media/image14.png"/><Relationship Id="rId7" Type="http://schemas.openxmlformats.org/officeDocument/2006/relationships/image" Target="../media/image7.png"/><Relationship Id="rId12" Type="http://schemas.openxmlformats.org/officeDocument/2006/relationships/image" Target="../media/image21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19.emf"/><Relationship Id="rId15" Type="http://schemas.openxmlformats.org/officeDocument/2006/relationships/image" Target="../media/image18.png"/><Relationship Id="rId10" Type="http://schemas.openxmlformats.org/officeDocument/2006/relationships/image" Target="../media/image20.jpeg"/><Relationship Id="rId4" Type="http://schemas.openxmlformats.org/officeDocument/2006/relationships/image" Target="../media/image15.png"/><Relationship Id="rId9" Type="http://schemas.openxmlformats.org/officeDocument/2006/relationships/image" Target="../media/image9.png"/><Relationship Id="rId1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AutoShape 4" descr="To CDS or not to CDS: that is the question - Michał Guzowski ...">
            <a:extLst>
              <a:ext uri="{FF2B5EF4-FFF2-40B4-BE49-F238E27FC236}">
                <a16:creationId xmlns:a16="http://schemas.microsoft.com/office/drawing/2014/main" id="{C6F23509-04ED-4FA3-903A-EF67852014E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892800" y="3316112"/>
            <a:ext cx="406400" cy="40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40E1587D-8D94-44FB-9F23-3EF39C1D9D68}"/>
              </a:ext>
            </a:extLst>
          </p:cNvPr>
          <p:cNvGrpSpPr/>
          <p:nvPr/>
        </p:nvGrpSpPr>
        <p:grpSpPr>
          <a:xfrm>
            <a:off x="1286028" y="5720779"/>
            <a:ext cx="3296780" cy="711200"/>
            <a:chOff x="3745966" y="4146568"/>
            <a:chExt cx="2472585" cy="533400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401E3D49-44CE-4742-BDD0-78AABEE5383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45966" y="4146568"/>
              <a:ext cx="561975" cy="533400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81D399D-F5AF-413A-A6B4-4EB3DF98D05A}"/>
                </a:ext>
              </a:extLst>
            </p:cNvPr>
            <p:cNvSpPr txBox="1"/>
            <p:nvPr/>
          </p:nvSpPr>
          <p:spPr>
            <a:xfrm>
              <a:off x="4317261" y="4263227"/>
              <a:ext cx="1901290" cy="346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In-built connectors</a:t>
              </a:r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81803D3A-79DD-485D-BEB9-CFB940B3C65C}"/>
              </a:ext>
            </a:extLst>
          </p:cNvPr>
          <p:cNvGrpSpPr/>
          <p:nvPr/>
        </p:nvGrpSpPr>
        <p:grpSpPr>
          <a:xfrm>
            <a:off x="8236772" y="5799039"/>
            <a:ext cx="2231005" cy="632946"/>
            <a:chOff x="6185632" y="4146568"/>
            <a:chExt cx="1673254" cy="474709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327BF59B-9729-4F3F-AF05-1C33533D7B2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85632" y="4146568"/>
              <a:ext cx="655937" cy="474709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D57EC62-E1C7-4829-90E9-CC41495F3872}"/>
                </a:ext>
              </a:extLst>
            </p:cNvPr>
            <p:cNvSpPr txBox="1"/>
            <p:nvPr/>
          </p:nvSpPr>
          <p:spPr>
            <a:xfrm>
              <a:off x="6807876" y="4247945"/>
              <a:ext cx="1051010" cy="346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AI Builder</a:t>
              </a: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A14A87FC-B9FB-459B-910A-9E916DE812A4}"/>
              </a:ext>
            </a:extLst>
          </p:cNvPr>
          <p:cNvGrpSpPr/>
          <p:nvPr/>
        </p:nvGrpSpPr>
        <p:grpSpPr>
          <a:xfrm>
            <a:off x="633720" y="736801"/>
            <a:ext cx="11061565" cy="5883907"/>
            <a:chOff x="475290" y="484867"/>
            <a:chExt cx="8296174" cy="4412930"/>
          </a:xfrm>
        </p:grpSpPr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282FBDBF-FFE4-4A43-AE98-2E533B251E7B}"/>
                </a:ext>
              </a:extLst>
            </p:cNvPr>
            <p:cNvCxnSpPr/>
            <p:nvPr/>
          </p:nvCxnSpPr>
          <p:spPr>
            <a:xfrm>
              <a:off x="4461759" y="3768825"/>
              <a:ext cx="0" cy="47912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A022E64E-1310-4D1D-9AB0-4ED96B840998}"/>
                </a:ext>
              </a:extLst>
            </p:cNvPr>
            <p:cNvGrpSpPr/>
            <p:nvPr/>
          </p:nvGrpSpPr>
          <p:grpSpPr>
            <a:xfrm>
              <a:off x="475290" y="484867"/>
              <a:ext cx="8296174" cy="4412930"/>
              <a:chOff x="475290" y="484867"/>
              <a:chExt cx="8296174" cy="4412930"/>
            </a:xfrm>
          </p:grpSpPr>
          <p:grpSp>
            <p:nvGrpSpPr>
              <p:cNvPr id="74" name="Group 73">
                <a:extLst>
                  <a:ext uri="{FF2B5EF4-FFF2-40B4-BE49-F238E27FC236}">
                    <a16:creationId xmlns:a16="http://schemas.microsoft.com/office/drawing/2014/main" id="{B0A5F4A5-654F-49DA-8941-CB1A387A5937}"/>
                  </a:ext>
                </a:extLst>
              </p:cNvPr>
              <p:cNvGrpSpPr/>
              <p:nvPr/>
            </p:nvGrpSpPr>
            <p:grpSpPr>
              <a:xfrm>
                <a:off x="850000" y="1843617"/>
                <a:ext cx="7921464" cy="3054180"/>
                <a:chOff x="850000" y="1843617"/>
                <a:chExt cx="7921464" cy="3054180"/>
              </a:xfrm>
            </p:grpSpPr>
            <p:pic>
              <p:nvPicPr>
                <p:cNvPr id="4" name="Picture 3">
                  <a:extLst>
                    <a:ext uri="{FF2B5EF4-FFF2-40B4-BE49-F238E27FC236}">
                      <a16:creationId xmlns:a16="http://schemas.microsoft.com/office/drawing/2014/main" id="{123C1B4A-AD49-43AE-B5D9-0CD07551FA2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278404" y="2860874"/>
                  <a:ext cx="676275" cy="647497"/>
                </a:xfrm>
                <a:prstGeom prst="rect">
                  <a:avLst/>
                </a:prstGeom>
              </p:spPr>
            </p:pic>
            <p:pic>
              <p:nvPicPr>
                <p:cNvPr id="5" name="Picture 4">
                  <a:extLst>
                    <a:ext uri="{FF2B5EF4-FFF2-40B4-BE49-F238E27FC236}">
                      <a16:creationId xmlns:a16="http://schemas.microsoft.com/office/drawing/2014/main" id="{8A8FF1E1-44BC-4F91-BBCE-0E09E489272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897970" y="2853680"/>
                  <a:ext cx="676275" cy="661886"/>
                </a:xfrm>
                <a:prstGeom prst="rect">
                  <a:avLst/>
                </a:prstGeom>
              </p:spPr>
            </p:pic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CCCE7BFD-1A06-4E96-97FE-ED6153C24795}"/>
                    </a:ext>
                  </a:extLst>
                </p:cNvPr>
                <p:cNvSpPr/>
                <p:nvPr/>
              </p:nvSpPr>
              <p:spPr>
                <a:xfrm>
                  <a:off x="2438226" y="1843617"/>
                  <a:ext cx="4047067" cy="211031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DEE23AF7-456E-4254-BB1F-BFEDCDE0AC61}"/>
                    </a:ext>
                  </a:extLst>
                </p:cNvPr>
                <p:cNvSpPr/>
                <p:nvPr/>
              </p:nvSpPr>
              <p:spPr>
                <a:xfrm>
                  <a:off x="850000" y="4053419"/>
                  <a:ext cx="7921464" cy="84437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2054" name="Picture 6" descr="To CDS or not to CDS: that is the question - Michał Guzowski ...">
                  <a:extLst>
                    <a:ext uri="{FF2B5EF4-FFF2-40B4-BE49-F238E27FC236}">
                      <a16:creationId xmlns:a16="http://schemas.microsoft.com/office/drawing/2014/main" id="{74481F97-F49A-4165-9232-09764AFDBB6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141870" y="4287481"/>
                  <a:ext cx="2280588" cy="47322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D5AC2DA9-FCFE-46D9-B575-BEE98BCF81D2}"/>
                    </a:ext>
                  </a:extLst>
                </p:cNvPr>
                <p:cNvCxnSpPr/>
                <p:nvPr/>
              </p:nvCxnSpPr>
              <p:spPr>
                <a:xfrm>
                  <a:off x="2816750" y="2567078"/>
                  <a:ext cx="336888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0BE51463-7DB0-4372-940D-B522743FBC76}"/>
                    </a:ext>
                  </a:extLst>
                </p:cNvPr>
                <p:cNvSpPr txBox="1"/>
                <p:nvPr/>
              </p:nvSpPr>
              <p:spPr>
                <a:xfrm>
                  <a:off x="3459453" y="2051903"/>
                  <a:ext cx="1978090" cy="2385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67" dirty="0"/>
                    <a:t>Mobile Registration and Stipend</a:t>
                  </a:r>
                </a:p>
              </p:txBody>
            </p:sp>
            <p:sp>
              <p:nvSpPr>
                <p:cNvPr id="111" name="TextBox 110">
                  <a:extLst>
                    <a:ext uri="{FF2B5EF4-FFF2-40B4-BE49-F238E27FC236}">
                      <a16:creationId xmlns:a16="http://schemas.microsoft.com/office/drawing/2014/main" id="{F9FC4260-F3DC-4C6F-98D6-03813C09550E}"/>
                    </a:ext>
                  </a:extLst>
                </p:cNvPr>
                <p:cNvSpPr txBox="1"/>
                <p:nvPr/>
              </p:nvSpPr>
              <p:spPr>
                <a:xfrm>
                  <a:off x="3141539" y="3535105"/>
                  <a:ext cx="1160078" cy="34624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/>
                    <a:t>Power App</a:t>
                  </a:r>
                </a:p>
              </p:txBody>
            </p:sp>
            <p:sp>
              <p:nvSpPr>
                <p:cNvPr id="113" name="TextBox 112">
                  <a:extLst>
                    <a:ext uri="{FF2B5EF4-FFF2-40B4-BE49-F238E27FC236}">
                      <a16:creationId xmlns:a16="http://schemas.microsoft.com/office/drawing/2014/main" id="{B659887F-E848-4674-B5FB-805300E992EC}"/>
                    </a:ext>
                  </a:extLst>
                </p:cNvPr>
                <p:cNvSpPr txBox="1"/>
                <p:nvPr/>
              </p:nvSpPr>
              <p:spPr>
                <a:xfrm>
                  <a:off x="4656791" y="3541994"/>
                  <a:ext cx="1717009" cy="34624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/>
                    <a:t>Power Automate</a:t>
                  </a:r>
                </a:p>
              </p:txBody>
            </p:sp>
          </p:grpSp>
          <p:grpSp>
            <p:nvGrpSpPr>
              <p:cNvPr id="77" name="Group 76">
                <a:extLst>
                  <a:ext uri="{FF2B5EF4-FFF2-40B4-BE49-F238E27FC236}">
                    <a16:creationId xmlns:a16="http://schemas.microsoft.com/office/drawing/2014/main" id="{4505DAA0-AC65-442A-80F9-A2040B59E986}"/>
                  </a:ext>
                </a:extLst>
              </p:cNvPr>
              <p:cNvGrpSpPr/>
              <p:nvPr/>
            </p:nvGrpSpPr>
            <p:grpSpPr>
              <a:xfrm>
                <a:off x="475290" y="484867"/>
                <a:ext cx="8077200" cy="1245509"/>
                <a:chOff x="475290" y="484867"/>
                <a:chExt cx="8077200" cy="1245509"/>
              </a:xfrm>
            </p:grpSpPr>
            <p:pic>
              <p:nvPicPr>
                <p:cNvPr id="58" name="Picture 4" descr="Image result for Chrome icon">
                  <a:extLst>
                    <a:ext uri="{FF2B5EF4-FFF2-40B4-BE49-F238E27FC236}">
                      <a16:creationId xmlns:a16="http://schemas.microsoft.com/office/drawing/2014/main" id="{6A0F5832-4F7D-4E3A-9E7C-CB183A4CB950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2696612" y="1028104"/>
                  <a:ext cx="240277" cy="23851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00CC02E4-2FC5-4795-8E99-45EE9B960D8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674156" y="1330750"/>
                  <a:ext cx="14418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61" name="Picture 6" descr="Image result for edge icon">
                  <a:extLst>
                    <a:ext uri="{FF2B5EF4-FFF2-40B4-BE49-F238E27FC236}">
                      <a16:creationId xmlns:a16="http://schemas.microsoft.com/office/drawing/2014/main" id="{DCBA5A51-C971-4B7A-AA27-68938FC39D6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337551" y="1028104"/>
                  <a:ext cx="224938" cy="22328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62" name="Picture 8" descr="Image result for Safari icon">
                  <a:extLst>
                    <a:ext uri="{FF2B5EF4-FFF2-40B4-BE49-F238E27FC236}">
                      <a16:creationId xmlns:a16="http://schemas.microsoft.com/office/drawing/2014/main" id="{0DAD19D5-DA14-49A1-B874-6A214E77DF7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831764" y="990548"/>
                  <a:ext cx="262773" cy="26084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65" name="Picture 12" descr="Related image">
                  <a:extLst>
                    <a:ext uri="{FF2B5EF4-FFF2-40B4-BE49-F238E27FC236}">
                      <a16:creationId xmlns:a16="http://schemas.microsoft.com/office/drawing/2014/main" id="{CBE85A6E-0B5C-4FCE-BFAF-611A1506AA5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082545" y="575574"/>
                  <a:ext cx="306066" cy="30381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66" name="Picture 20" descr="Image result for Apple app store">
                  <a:extLst>
                    <a:ext uri="{FF2B5EF4-FFF2-40B4-BE49-F238E27FC236}">
                      <a16:creationId xmlns:a16="http://schemas.microsoft.com/office/drawing/2014/main" id="{22B066EC-53F8-41CD-A438-10C3FA51825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082545" y="1006513"/>
                  <a:ext cx="437644" cy="30497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67" name="Picture 24" descr="Image result for Laptop icon blue">
                  <a:extLst>
                    <a:ext uri="{FF2B5EF4-FFF2-40B4-BE49-F238E27FC236}">
                      <a16:creationId xmlns:a16="http://schemas.microsoft.com/office/drawing/2014/main" id="{127FDD89-0153-4FFB-8DA8-C1F367DB641A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236002" y="484867"/>
                  <a:ext cx="385721" cy="38288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cxnSp>
              <p:nvCxnSpPr>
                <p:cNvPr id="69" name="Straight Connector 68">
                  <a:extLst>
                    <a:ext uri="{FF2B5EF4-FFF2-40B4-BE49-F238E27FC236}">
                      <a16:creationId xmlns:a16="http://schemas.microsoft.com/office/drawing/2014/main" id="{E16FFB6B-661C-462E-94D2-3A1873B6C3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652737" y="968216"/>
                  <a:ext cx="14418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Connector 70">
                  <a:extLst>
                    <a:ext uri="{FF2B5EF4-FFF2-40B4-BE49-F238E27FC236}">
                      <a16:creationId xmlns:a16="http://schemas.microsoft.com/office/drawing/2014/main" id="{6E2C7B6B-08C0-47CD-88E0-FBD1BF63D39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601886" y="1330750"/>
                  <a:ext cx="14418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Connector 71">
                  <a:extLst>
                    <a:ext uri="{FF2B5EF4-FFF2-40B4-BE49-F238E27FC236}">
                      <a16:creationId xmlns:a16="http://schemas.microsoft.com/office/drawing/2014/main" id="{7EBFA92F-D4D8-455E-AB5E-43BE08B9EDB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580467" y="968216"/>
                  <a:ext cx="14418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Connector 11">
                  <a:extLst>
                    <a:ext uri="{FF2B5EF4-FFF2-40B4-BE49-F238E27FC236}">
                      <a16:creationId xmlns:a16="http://schemas.microsoft.com/office/drawing/2014/main" id="{CDFBC677-D10B-49C0-989F-0E7B43DB7121}"/>
                    </a:ext>
                  </a:extLst>
                </p:cNvPr>
                <p:cNvCxnSpPr/>
                <p:nvPr/>
              </p:nvCxnSpPr>
              <p:spPr>
                <a:xfrm>
                  <a:off x="475290" y="1617134"/>
                  <a:ext cx="80772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Arrow Connector 13">
                  <a:extLst>
                    <a:ext uri="{FF2B5EF4-FFF2-40B4-BE49-F238E27FC236}">
                      <a16:creationId xmlns:a16="http://schemas.microsoft.com/office/drawing/2014/main" id="{36A9FD63-0352-42E5-B424-DAB72F83314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370790" y="1444435"/>
                  <a:ext cx="0" cy="285941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pic>
        <p:nvPicPr>
          <p:cNvPr id="81" name="Picture 80">
            <a:extLst>
              <a:ext uri="{FF2B5EF4-FFF2-40B4-BE49-F238E27FC236}">
                <a16:creationId xmlns:a16="http://schemas.microsoft.com/office/drawing/2014/main" id="{1A37C136-8DA0-4647-8225-9E15A51012A9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418459" y="4305439"/>
            <a:ext cx="692557" cy="67733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9E488DE-2006-4CFA-9EDC-437B4EA05112}"/>
              </a:ext>
            </a:extLst>
          </p:cNvPr>
          <p:cNvSpPr txBox="1"/>
          <p:nvPr/>
        </p:nvSpPr>
        <p:spPr>
          <a:xfrm>
            <a:off x="10067640" y="4455658"/>
            <a:ext cx="12886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Power BI</a:t>
            </a:r>
          </a:p>
        </p:txBody>
      </p:sp>
      <p:sp>
        <p:nvSpPr>
          <p:cNvPr id="85" name="Arrow: Down 84">
            <a:extLst>
              <a:ext uri="{FF2B5EF4-FFF2-40B4-BE49-F238E27FC236}">
                <a16:creationId xmlns:a16="http://schemas.microsoft.com/office/drawing/2014/main" id="{AA80B1E5-D279-4EB3-8F0F-9616C9954893}"/>
              </a:ext>
            </a:extLst>
          </p:cNvPr>
          <p:cNvSpPr/>
          <p:nvPr/>
        </p:nvSpPr>
        <p:spPr>
          <a:xfrm rot="10800000">
            <a:off x="10282580" y="5148015"/>
            <a:ext cx="227645" cy="47682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0CE1974D-AEA6-4E7B-8591-BA657C5E5876}"/>
              </a:ext>
            </a:extLst>
          </p:cNvPr>
          <p:cNvSpPr/>
          <p:nvPr/>
        </p:nvSpPr>
        <p:spPr>
          <a:xfrm>
            <a:off x="124732" y="88318"/>
            <a:ext cx="34355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800"/>
              </a:spcAft>
              <a:defRPr/>
            </a:pPr>
            <a:r>
              <a:rPr lang="en-US" altLang="ja-JP" sz="3200" kern="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Platform Option 1</a:t>
            </a:r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4F616068-60D4-4FBD-9EC5-E9D2C1F07E9C}"/>
              </a:ext>
            </a:extLst>
          </p:cNvPr>
          <p:cNvSpPr/>
          <p:nvPr/>
        </p:nvSpPr>
        <p:spPr>
          <a:xfrm>
            <a:off x="142726" y="736801"/>
            <a:ext cx="2961388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ja-JP" sz="1867" dirty="0">
                <a:solidFill>
                  <a:srgbClr val="0070C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Microsoft Power Platform</a:t>
            </a:r>
          </a:p>
        </p:txBody>
      </p:sp>
    </p:spTree>
    <p:extLst>
      <p:ext uri="{BB962C8B-B14F-4D97-AF65-F5344CB8AC3E}">
        <p14:creationId xmlns:p14="http://schemas.microsoft.com/office/powerpoint/2010/main" val="3781696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AutoShape 4" descr="To CDS or not to CDS: that is the question - Michał Guzowski ...">
            <a:extLst>
              <a:ext uri="{FF2B5EF4-FFF2-40B4-BE49-F238E27FC236}">
                <a16:creationId xmlns:a16="http://schemas.microsoft.com/office/drawing/2014/main" id="{C6F23509-04ED-4FA3-903A-EF67852014E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892800" y="3316112"/>
            <a:ext cx="406400" cy="40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82FBDBF-FFE4-4A43-AE98-2E533B251E7B}"/>
              </a:ext>
            </a:extLst>
          </p:cNvPr>
          <p:cNvCxnSpPr/>
          <p:nvPr/>
        </p:nvCxnSpPr>
        <p:spPr>
          <a:xfrm>
            <a:off x="5949012" y="5103868"/>
            <a:ext cx="0" cy="63882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Group 73">
            <a:extLst>
              <a:ext uri="{FF2B5EF4-FFF2-40B4-BE49-F238E27FC236}">
                <a16:creationId xmlns:a16="http://schemas.microsoft.com/office/drawing/2014/main" id="{B0A5F4A5-654F-49DA-8941-CB1A387A5937}"/>
              </a:ext>
            </a:extLst>
          </p:cNvPr>
          <p:cNvGrpSpPr/>
          <p:nvPr/>
        </p:nvGrpSpPr>
        <p:grpSpPr>
          <a:xfrm>
            <a:off x="1133333" y="2536924"/>
            <a:ext cx="10561952" cy="4072240"/>
            <a:chOff x="850000" y="1843617"/>
            <a:chExt cx="7921464" cy="305418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123C1B4A-AD49-43AE-B5D9-0CD07551FA2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78404" y="2860874"/>
              <a:ext cx="676275" cy="647497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8A8FF1E1-44BC-4F91-BBCE-0E09E489272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97970" y="2853680"/>
              <a:ext cx="676275" cy="661886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CCE7BFD-1A06-4E96-97FE-ED6153C24795}"/>
                </a:ext>
              </a:extLst>
            </p:cNvPr>
            <p:cNvSpPr/>
            <p:nvPr/>
          </p:nvSpPr>
          <p:spPr>
            <a:xfrm>
              <a:off x="2438226" y="1843617"/>
              <a:ext cx="4047067" cy="211031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EE23AF7-456E-4254-BB1F-BFEDCDE0AC61}"/>
                </a:ext>
              </a:extLst>
            </p:cNvPr>
            <p:cNvSpPr/>
            <p:nvPr/>
          </p:nvSpPr>
          <p:spPr>
            <a:xfrm>
              <a:off x="850000" y="4053419"/>
              <a:ext cx="7921464" cy="84437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5AC2DA9-FCFE-46D9-B575-BEE98BCF81D2}"/>
                </a:ext>
              </a:extLst>
            </p:cNvPr>
            <p:cNvCxnSpPr/>
            <p:nvPr/>
          </p:nvCxnSpPr>
          <p:spPr>
            <a:xfrm>
              <a:off x="2816750" y="2567078"/>
              <a:ext cx="336888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BE51463-7DB0-4372-940D-B522743FBC76}"/>
                </a:ext>
              </a:extLst>
            </p:cNvPr>
            <p:cNvSpPr txBox="1"/>
            <p:nvPr/>
          </p:nvSpPr>
          <p:spPr>
            <a:xfrm>
              <a:off x="3459453" y="2051903"/>
              <a:ext cx="1978090" cy="2385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67" dirty="0"/>
                <a:t>Mobile Registration and Stipend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F9FC4260-F3DC-4C6F-98D6-03813C09550E}"/>
                </a:ext>
              </a:extLst>
            </p:cNvPr>
            <p:cNvSpPr txBox="1"/>
            <p:nvPr/>
          </p:nvSpPr>
          <p:spPr>
            <a:xfrm>
              <a:off x="2992925" y="3498998"/>
              <a:ext cx="1160078" cy="346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Power App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B659887F-E848-4674-B5FB-805300E992EC}"/>
                </a:ext>
              </a:extLst>
            </p:cNvPr>
            <p:cNvSpPr txBox="1"/>
            <p:nvPr/>
          </p:nvSpPr>
          <p:spPr>
            <a:xfrm>
              <a:off x="4656791" y="3541994"/>
              <a:ext cx="1717009" cy="346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Power Automate</a:t>
              </a:r>
            </a:p>
          </p:txBody>
        </p:sp>
      </p:grpSp>
      <p:pic>
        <p:nvPicPr>
          <p:cNvPr id="58" name="Picture 4" descr="Image result for Chrome icon">
            <a:extLst>
              <a:ext uri="{FF2B5EF4-FFF2-40B4-BE49-F238E27FC236}">
                <a16:creationId xmlns:a16="http://schemas.microsoft.com/office/drawing/2014/main" id="{6A0F5832-4F7D-4E3A-9E7C-CB183A4CB9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796907" y="1493683"/>
            <a:ext cx="320369" cy="318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00CC02E4-2FC5-4795-8E99-45EE9B960D89}"/>
              </a:ext>
            </a:extLst>
          </p:cNvPr>
          <p:cNvCxnSpPr>
            <a:cxnSpLocks/>
          </p:cNvCxnSpPr>
          <p:nvPr/>
        </p:nvCxnSpPr>
        <p:spPr>
          <a:xfrm flipH="1">
            <a:off x="4766965" y="1897211"/>
            <a:ext cx="192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" descr="Image result for edge icon">
            <a:extLst>
              <a:ext uri="{FF2B5EF4-FFF2-40B4-BE49-F238E27FC236}">
                <a16:creationId xmlns:a16="http://schemas.microsoft.com/office/drawing/2014/main" id="{DCBA5A51-C971-4B7A-AA27-68938FC39D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1492" y="1493683"/>
            <a:ext cx="299917" cy="297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Picture 24" descr="Image result for Laptop icon blue">
            <a:extLst>
              <a:ext uri="{FF2B5EF4-FFF2-40B4-BE49-F238E27FC236}">
                <a16:creationId xmlns:a16="http://schemas.microsoft.com/office/drawing/2014/main" id="{127FDD89-0153-4FFB-8DA8-C1F367DB64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6093" y="769367"/>
            <a:ext cx="514295" cy="510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E16FFB6B-661C-462E-94D2-3A1873B6C3FB}"/>
              </a:ext>
            </a:extLst>
          </p:cNvPr>
          <p:cNvCxnSpPr>
            <a:cxnSpLocks/>
          </p:cNvCxnSpPr>
          <p:nvPr/>
        </p:nvCxnSpPr>
        <p:spPr>
          <a:xfrm flipH="1">
            <a:off x="4738407" y="1413832"/>
            <a:ext cx="192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DFBC677-D10B-49C0-989F-0E7B43DB7121}"/>
              </a:ext>
            </a:extLst>
          </p:cNvPr>
          <p:cNvCxnSpPr/>
          <p:nvPr/>
        </p:nvCxnSpPr>
        <p:spPr>
          <a:xfrm>
            <a:off x="633720" y="2234947"/>
            <a:ext cx="1076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6A9FD63-0352-42E5-B424-DAB72F83314F}"/>
              </a:ext>
            </a:extLst>
          </p:cNvPr>
          <p:cNvCxnSpPr>
            <a:cxnSpLocks/>
          </p:cNvCxnSpPr>
          <p:nvPr/>
        </p:nvCxnSpPr>
        <p:spPr>
          <a:xfrm flipV="1">
            <a:off x="5827720" y="2004681"/>
            <a:ext cx="0" cy="3812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" name="Picture 80">
            <a:extLst>
              <a:ext uri="{FF2B5EF4-FFF2-40B4-BE49-F238E27FC236}">
                <a16:creationId xmlns:a16="http://schemas.microsoft.com/office/drawing/2014/main" id="{1A37C136-8DA0-4647-8225-9E15A51012A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418459" y="4305439"/>
            <a:ext cx="692557" cy="67733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9E488DE-2006-4CFA-9EDC-437B4EA05112}"/>
              </a:ext>
            </a:extLst>
          </p:cNvPr>
          <p:cNvSpPr txBox="1"/>
          <p:nvPr/>
        </p:nvSpPr>
        <p:spPr>
          <a:xfrm>
            <a:off x="10067640" y="4455658"/>
            <a:ext cx="12886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Power BI</a:t>
            </a:r>
          </a:p>
        </p:txBody>
      </p:sp>
      <p:sp>
        <p:nvSpPr>
          <p:cNvPr id="85" name="Arrow: Down 84">
            <a:extLst>
              <a:ext uri="{FF2B5EF4-FFF2-40B4-BE49-F238E27FC236}">
                <a16:creationId xmlns:a16="http://schemas.microsoft.com/office/drawing/2014/main" id="{AA80B1E5-D279-4EB3-8F0F-9616C9954893}"/>
              </a:ext>
            </a:extLst>
          </p:cNvPr>
          <p:cNvSpPr/>
          <p:nvPr/>
        </p:nvSpPr>
        <p:spPr>
          <a:xfrm rot="10800000">
            <a:off x="10282580" y="5148015"/>
            <a:ext cx="227645" cy="47682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0CE1974D-AEA6-4E7B-8591-BA657C5E5876}"/>
              </a:ext>
            </a:extLst>
          </p:cNvPr>
          <p:cNvSpPr/>
          <p:nvPr/>
        </p:nvSpPr>
        <p:spPr>
          <a:xfrm>
            <a:off x="124732" y="88318"/>
            <a:ext cx="34355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800"/>
              </a:spcAft>
              <a:defRPr/>
            </a:pPr>
            <a:r>
              <a:rPr lang="en-US" altLang="ja-JP" sz="3200" kern="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Platform Option 2</a:t>
            </a:r>
          </a:p>
        </p:txBody>
      </p:sp>
      <p:pic>
        <p:nvPicPr>
          <p:cNvPr id="40" name="Picture 2" descr="Microsoft Sharepoint Online with Support – 1 CSP License – Trusted ...">
            <a:extLst>
              <a:ext uri="{FF2B5EF4-FFF2-40B4-BE49-F238E27FC236}">
                <a16:creationId xmlns:a16="http://schemas.microsoft.com/office/drawing/2014/main" id="{8E352030-69C0-4C55-87AC-9F7A304B32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6814" y="5840708"/>
            <a:ext cx="423411" cy="47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F622A512-2610-4EA8-BD9C-15D59077BDB5}"/>
              </a:ext>
            </a:extLst>
          </p:cNvPr>
          <p:cNvSpPr txBox="1"/>
          <p:nvPr/>
        </p:nvSpPr>
        <p:spPr>
          <a:xfrm>
            <a:off x="5060112" y="6365095"/>
            <a:ext cx="16006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SharePoint Online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A6A221A-BDB1-4E7D-A1B1-85660DA50D2E}"/>
              </a:ext>
            </a:extLst>
          </p:cNvPr>
          <p:cNvSpPr/>
          <p:nvPr/>
        </p:nvSpPr>
        <p:spPr>
          <a:xfrm>
            <a:off x="1133333" y="2548468"/>
            <a:ext cx="1950616" cy="2813730"/>
          </a:xfrm>
          <a:prstGeom prst="rect">
            <a:avLst/>
          </a:prstGeom>
          <a:solidFill>
            <a:schemeClr val="accent1">
              <a:lumMod val="20000"/>
              <a:lumOff val="80000"/>
              <a:alpha val="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pic>
        <p:nvPicPr>
          <p:cNvPr id="36" name="Picture 28" descr="Image result for azure logo">
            <a:extLst>
              <a:ext uri="{FF2B5EF4-FFF2-40B4-BE49-F238E27FC236}">
                <a16:creationId xmlns:a16="http://schemas.microsoft.com/office/drawing/2014/main" id="{CB41BFC4-F642-48CB-B5B2-9441ADDC75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7286" y="5073249"/>
            <a:ext cx="1186684" cy="343026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2FF99CE4-49AB-49BE-9C32-C965662D143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773518" y="3977943"/>
            <a:ext cx="525437" cy="535351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B2FAE291-2733-4375-BE4A-5CE9FA738E3A}"/>
              </a:ext>
            </a:extLst>
          </p:cNvPr>
          <p:cNvSpPr txBox="1"/>
          <p:nvPr/>
        </p:nvSpPr>
        <p:spPr>
          <a:xfrm>
            <a:off x="1598908" y="4413274"/>
            <a:ext cx="8578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Azure AD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1F8C5BF-D4DA-46E1-BDEE-98BE439AD021}"/>
              </a:ext>
            </a:extLst>
          </p:cNvPr>
          <p:cNvSpPr txBox="1"/>
          <p:nvPr/>
        </p:nvSpPr>
        <p:spPr>
          <a:xfrm>
            <a:off x="2631184" y="4092784"/>
            <a:ext cx="1375697" cy="25391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050" dirty="0">
                <a:latin typeface="Segoe UI" panose="020B0502040204020203" pitchFamily="34" charset="0"/>
                <a:cs typeface="Segoe UI" panose="020B0502040204020203" pitchFamily="34" charset="0"/>
              </a:rPr>
              <a:t>Standard Connector</a:t>
            </a:r>
          </a:p>
        </p:txBody>
      </p:sp>
      <p:pic>
        <p:nvPicPr>
          <p:cNvPr id="1026" name="Picture 2" descr="Download Microsoft Edge Browser | Microsoft">
            <a:extLst>
              <a:ext uri="{FF2B5EF4-FFF2-40B4-BE49-F238E27FC236}">
                <a16:creationId xmlns:a16="http://schemas.microsoft.com/office/drawing/2014/main" id="{34986FBB-F5CE-4B94-ADEE-6D312D3172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1823" y="1493683"/>
            <a:ext cx="408983" cy="343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3EC8D82-1D33-40BF-B8CB-E5E5952F9375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700397" y="2831619"/>
            <a:ext cx="653778" cy="513683"/>
          </a:xfrm>
          <a:prstGeom prst="rect">
            <a:avLst/>
          </a:prstGeom>
        </p:spPr>
      </p:pic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12BEFA8-DA01-4F95-B866-A97D1F21CE46}"/>
              </a:ext>
            </a:extLst>
          </p:cNvPr>
          <p:cNvCxnSpPr>
            <a:cxnSpLocks/>
          </p:cNvCxnSpPr>
          <p:nvPr/>
        </p:nvCxnSpPr>
        <p:spPr>
          <a:xfrm>
            <a:off x="2710142" y="4455658"/>
            <a:ext cx="1160522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F79F651B-1794-402D-B768-C7E033E69080}"/>
              </a:ext>
            </a:extLst>
          </p:cNvPr>
          <p:cNvCxnSpPr>
            <a:cxnSpLocks/>
          </p:cNvCxnSpPr>
          <p:nvPr/>
        </p:nvCxnSpPr>
        <p:spPr>
          <a:xfrm flipV="1">
            <a:off x="2013679" y="3429000"/>
            <a:ext cx="0" cy="43746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3110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AutoShape 4" descr="To CDS or not to CDS: that is the question - Michał Guzowski ...">
            <a:extLst>
              <a:ext uri="{FF2B5EF4-FFF2-40B4-BE49-F238E27FC236}">
                <a16:creationId xmlns:a16="http://schemas.microsoft.com/office/drawing/2014/main" id="{C6F23509-04ED-4FA3-903A-EF67852014E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00593" y="3308512"/>
            <a:ext cx="406400" cy="40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pic>
        <p:nvPicPr>
          <p:cNvPr id="80" name="Picture 2" descr="Microsoft Sharepoint Online with Support – 1 CSP License – Trusted ...">
            <a:extLst>
              <a:ext uri="{FF2B5EF4-FFF2-40B4-BE49-F238E27FC236}">
                <a16:creationId xmlns:a16="http://schemas.microsoft.com/office/drawing/2014/main" id="{F8B67961-3EC7-41FB-B38A-181D39B428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3912" y="3762253"/>
            <a:ext cx="562832" cy="627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9" name="Group 78">
            <a:extLst>
              <a:ext uri="{FF2B5EF4-FFF2-40B4-BE49-F238E27FC236}">
                <a16:creationId xmlns:a16="http://schemas.microsoft.com/office/drawing/2014/main" id="{A022E64E-1310-4D1D-9AB0-4ED96B840998}"/>
              </a:ext>
            </a:extLst>
          </p:cNvPr>
          <p:cNvGrpSpPr/>
          <p:nvPr/>
        </p:nvGrpSpPr>
        <p:grpSpPr>
          <a:xfrm>
            <a:off x="641513" y="729201"/>
            <a:ext cx="10769600" cy="4625424"/>
            <a:chOff x="475290" y="484867"/>
            <a:chExt cx="8077200" cy="3469068"/>
          </a:xfrm>
        </p:grpSpPr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B0A5F4A5-654F-49DA-8941-CB1A387A5937}"/>
                </a:ext>
              </a:extLst>
            </p:cNvPr>
            <p:cNvGrpSpPr/>
            <p:nvPr/>
          </p:nvGrpSpPr>
          <p:grpSpPr>
            <a:xfrm>
              <a:off x="2438226" y="1843617"/>
              <a:ext cx="4047067" cy="2110318"/>
              <a:chOff x="2438226" y="1843617"/>
              <a:chExt cx="4047067" cy="2110318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CCE7BFD-1A06-4E96-97FE-ED6153C24795}"/>
                  </a:ext>
                </a:extLst>
              </p:cNvPr>
              <p:cNvSpPr/>
              <p:nvPr/>
            </p:nvSpPr>
            <p:spPr>
              <a:xfrm>
                <a:off x="2438226" y="1843617"/>
                <a:ext cx="4047067" cy="211031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D5AC2DA9-FCFE-46D9-B575-BEE98BCF81D2}"/>
                  </a:ext>
                </a:extLst>
              </p:cNvPr>
              <p:cNvCxnSpPr/>
              <p:nvPr/>
            </p:nvCxnSpPr>
            <p:spPr>
              <a:xfrm>
                <a:off x="2816750" y="2567078"/>
                <a:ext cx="336888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4505DAA0-AC65-442A-80F9-A2040B59E986}"/>
                </a:ext>
              </a:extLst>
            </p:cNvPr>
            <p:cNvGrpSpPr/>
            <p:nvPr/>
          </p:nvGrpSpPr>
          <p:grpSpPr>
            <a:xfrm>
              <a:off x="475290" y="484867"/>
              <a:ext cx="8077200" cy="1245509"/>
              <a:chOff x="475290" y="484867"/>
              <a:chExt cx="8077200" cy="1245509"/>
            </a:xfrm>
          </p:grpSpPr>
          <p:pic>
            <p:nvPicPr>
              <p:cNvPr id="58" name="Picture 4" descr="Image result for Chrome icon">
                <a:extLst>
                  <a:ext uri="{FF2B5EF4-FFF2-40B4-BE49-F238E27FC236}">
                    <a16:creationId xmlns:a16="http://schemas.microsoft.com/office/drawing/2014/main" id="{6A0F5832-4F7D-4E3A-9E7C-CB183A4CB95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2696612" y="1028104"/>
                <a:ext cx="240277" cy="23851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00CC02E4-2FC5-4795-8E99-45EE9B960D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74156" y="1330750"/>
                <a:ext cx="14418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61" name="Picture 6" descr="Image result for edge icon">
                <a:extLst>
                  <a:ext uri="{FF2B5EF4-FFF2-40B4-BE49-F238E27FC236}">
                    <a16:creationId xmlns:a16="http://schemas.microsoft.com/office/drawing/2014/main" id="{DCBA5A51-C971-4B7A-AA27-68938FC39D6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37551" y="1028104"/>
                <a:ext cx="224938" cy="2232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2" name="Picture 8" descr="Image result for Safari icon">
                <a:extLst>
                  <a:ext uri="{FF2B5EF4-FFF2-40B4-BE49-F238E27FC236}">
                    <a16:creationId xmlns:a16="http://schemas.microsoft.com/office/drawing/2014/main" id="{0DAD19D5-DA14-49A1-B874-6A214E77DF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31764" y="990548"/>
                <a:ext cx="262773" cy="2608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5" name="Picture 12" descr="Related image">
                <a:extLst>
                  <a:ext uri="{FF2B5EF4-FFF2-40B4-BE49-F238E27FC236}">
                    <a16:creationId xmlns:a16="http://schemas.microsoft.com/office/drawing/2014/main" id="{CBE85A6E-0B5C-4FCE-BFAF-611A1506AA5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82545" y="575574"/>
                <a:ext cx="306066" cy="30381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6" name="Picture 20" descr="Image result for Apple app store">
                <a:extLst>
                  <a:ext uri="{FF2B5EF4-FFF2-40B4-BE49-F238E27FC236}">
                    <a16:creationId xmlns:a16="http://schemas.microsoft.com/office/drawing/2014/main" id="{22B066EC-53F8-41CD-A438-10C3FA51825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82545" y="1006513"/>
                <a:ext cx="437644" cy="30497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7" name="Picture 24" descr="Image result for Laptop icon blue">
                <a:extLst>
                  <a:ext uri="{FF2B5EF4-FFF2-40B4-BE49-F238E27FC236}">
                    <a16:creationId xmlns:a16="http://schemas.microsoft.com/office/drawing/2014/main" id="{127FDD89-0153-4FFB-8DA8-C1F367DB641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36002" y="484867"/>
                <a:ext cx="385721" cy="3828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E16FFB6B-661C-462E-94D2-3A1873B6C3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52737" y="968216"/>
                <a:ext cx="14418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6E2C7B6B-08C0-47CD-88E0-FBD1BF63D39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601886" y="1330750"/>
                <a:ext cx="14418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7EBFA92F-D4D8-455E-AB5E-43BE08B9EDB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580467" y="968216"/>
                <a:ext cx="14418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CDFBC677-D10B-49C0-989F-0E7B43DB7121}"/>
                  </a:ext>
                </a:extLst>
              </p:cNvPr>
              <p:cNvCxnSpPr/>
              <p:nvPr/>
            </p:nvCxnSpPr>
            <p:spPr>
              <a:xfrm>
                <a:off x="475290" y="1617134"/>
                <a:ext cx="80772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36A9FD63-0352-42E5-B424-DAB72F83314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370790" y="1444435"/>
                <a:ext cx="0" cy="28594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81" name="Picture 80">
            <a:extLst>
              <a:ext uri="{FF2B5EF4-FFF2-40B4-BE49-F238E27FC236}">
                <a16:creationId xmlns:a16="http://schemas.microsoft.com/office/drawing/2014/main" id="{1A37C136-8DA0-4647-8225-9E15A51012A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257830" y="4007225"/>
            <a:ext cx="692557" cy="67733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9E488DE-2006-4CFA-9EDC-437B4EA05112}"/>
              </a:ext>
            </a:extLst>
          </p:cNvPr>
          <p:cNvSpPr txBox="1"/>
          <p:nvPr/>
        </p:nvSpPr>
        <p:spPr>
          <a:xfrm>
            <a:off x="9907011" y="4157444"/>
            <a:ext cx="12886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Power BI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9426CEF-5946-4573-B424-580116DAE01B}"/>
              </a:ext>
            </a:extLst>
          </p:cNvPr>
          <p:cNvCxnSpPr>
            <a:cxnSpLocks/>
          </p:cNvCxnSpPr>
          <p:nvPr/>
        </p:nvCxnSpPr>
        <p:spPr>
          <a:xfrm flipV="1">
            <a:off x="7192608" y="4341963"/>
            <a:ext cx="190700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4396F5EA-5264-4E90-AE54-86AFC2F13917}"/>
              </a:ext>
            </a:extLst>
          </p:cNvPr>
          <p:cNvSpPr txBox="1"/>
          <p:nvPr/>
        </p:nvSpPr>
        <p:spPr>
          <a:xfrm>
            <a:off x="5127501" y="4508657"/>
            <a:ext cx="16006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SharePoint Online</a:t>
            </a:r>
          </a:p>
          <a:p>
            <a:pPr algn="ctr"/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Custom forms 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E31C211A-A427-4BC2-85B9-4BD4B1D6E74D}"/>
              </a:ext>
            </a:extLst>
          </p:cNvPr>
          <p:cNvSpPr/>
          <p:nvPr/>
        </p:nvSpPr>
        <p:spPr>
          <a:xfrm>
            <a:off x="124732" y="88318"/>
            <a:ext cx="34355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800"/>
              </a:spcAft>
              <a:defRPr/>
            </a:pPr>
            <a:r>
              <a:rPr lang="en-US" altLang="ja-JP" sz="3200" kern="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Platform Option 3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1CED3C6-5A3A-4BE0-B9A4-2B6A96FDE4BC}"/>
              </a:ext>
            </a:extLst>
          </p:cNvPr>
          <p:cNvSpPr txBox="1"/>
          <p:nvPr/>
        </p:nvSpPr>
        <p:spPr>
          <a:xfrm>
            <a:off x="4612604" y="2826183"/>
            <a:ext cx="2637453" cy="318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67" dirty="0"/>
              <a:t>Mobile Registration and Stipend</a:t>
            </a:r>
          </a:p>
        </p:txBody>
      </p:sp>
    </p:spTree>
    <p:extLst>
      <p:ext uri="{BB962C8B-B14F-4D97-AF65-F5344CB8AC3E}">
        <p14:creationId xmlns:p14="http://schemas.microsoft.com/office/powerpoint/2010/main" val="2790351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AutoShape 4" descr="To CDS or not to CDS: that is the question - Michał Guzowski ...">
            <a:extLst>
              <a:ext uri="{FF2B5EF4-FFF2-40B4-BE49-F238E27FC236}">
                <a16:creationId xmlns:a16="http://schemas.microsoft.com/office/drawing/2014/main" id="{C6F23509-04ED-4FA3-903A-EF67852014E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00593" y="3308512"/>
            <a:ext cx="406400" cy="40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pic>
        <p:nvPicPr>
          <p:cNvPr id="80" name="Picture 2" descr="Microsoft Sharepoint Online with Support – 1 CSP License – Trusted ...">
            <a:extLst>
              <a:ext uri="{FF2B5EF4-FFF2-40B4-BE49-F238E27FC236}">
                <a16:creationId xmlns:a16="http://schemas.microsoft.com/office/drawing/2014/main" id="{F8B67961-3EC7-41FB-B38A-181D39B428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3912" y="3762253"/>
            <a:ext cx="562832" cy="627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9" name="Group 78">
            <a:extLst>
              <a:ext uri="{FF2B5EF4-FFF2-40B4-BE49-F238E27FC236}">
                <a16:creationId xmlns:a16="http://schemas.microsoft.com/office/drawing/2014/main" id="{A022E64E-1310-4D1D-9AB0-4ED96B840998}"/>
              </a:ext>
            </a:extLst>
          </p:cNvPr>
          <p:cNvGrpSpPr/>
          <p:nvPr/>
        </p:nvGrpSpPr>
        <p:grpSpPr>
          <a:xfrm>
            <a:off x="641513" y="729201"/>
            <a:ext cx="10769600" cy="4625424"/>
            <a:chOff x="475290" y="484867"/>
            <a:chExt cx="8077200" cy="3469068"/>
          </a:xfrm>
        </p:grpSpPr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B0A5F4A5-654F-49DA-8941-CB1A387A5937}"/>
                </a:ext>
              </a:extLst>
            </p:cNvPr>
            <p:cNvGrpSpPr/>
            <p:nvPr/>
          </p:nvGrpSpPr>
          <p:grpSpPr>
            <a:xfrm>
              <a:off x="2438226" y="1843617"/>
              <a:ext cx="4047067" cy="2110318"/>
              <a:chOff x="2438226" y="1843617"/>
              <a:chExt cx="4047067" cy="2110318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CCE7BFD-1A06-4E96-97FE-ED6153C24795}"/>
                  </a:ext>
                </a:extLst>
              </p:cNvPr>
              <p:cNvSpPr/>
              <p:nvPr/>
            </p:nvSpPr>
            <p:spPr>
              <a:xfrm>
                <a:off x="2438226" y="1843617"/>
                <a:ext cx="4047067" cy="211031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D5AC2DA9-FCFE-46D9-B575-BEE98BCF81D2}"/>
                  </a:ext>
                </a:extLst>
              </p:cNvPr>
              <p:cNvCxnSpPr/>
              <p:nvPr/>
            </p:nvCxnSpPr>
            <p:spPr>
              <a:xfrm>
                <a:off x="2816750" y="2567078"/>
                <a:ext cx="336888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4505DAA0-AC65-442A-80F9-A2040B59E986}"/>
                </a:ext>
              </a:extLst>
            </p:cNvPr>
            <p:cNvGrpSpPr/>
            <p:nvPr/>
          </p:nvGrpSpPr>
          <p:grpSpPr>
            <a:xfrm>
              <a:off x="475290" y="484867"/>
              <a:ext cx="8077200" cy="1245509"/>
              <a:chOff x="475290" y="484867"/>
              <a:chExt cx="8077200" cy="1245509"/>
            </a:xfrm>
          </p:grpSpPr>
          <p:pic>
            <p:nvPicPr>
              <p:cNvPr id="58" name="Picture 4" descr="Image result for Chrome icon">
                <a:extLst>
                  <a:ext uri="{FF2B5EF4-FFF2-40B4-BE49-F238E27FC236}">
                    <a16:creationId xmlns:a16="http://schemas.microsoft.com/office/drawing/2014/main" id="{6A0F5832-4F7D-4E3A-9E7C-CB183A4CB95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2696612" y="1028104"/>
                <a:ext cx="240277" cy="23851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00CC02E4-2FC5-4795-8E99-45EE9B960D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74156" y="1330750"/>
                <a:ext cx="14418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61" name="Picture 6" descr="Image result for edge icon">
                <a:extLst>
                  <a:ext uri="{FF2B5EF4-FFF2-40B4-BE49-F238E27FC236}">
                    <a16:creationId xmlns:a16="http://schemas.microsoft.com/office/drawing/2014/main" id="{DCBA5A51-C971-4B7A-AA27-68938FC39D6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37551" y="1028104"/>
                <a:ext cx="224938" cy="2232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2" name="Picture 8" descr="Image result for Safari icon">
                <a:extLst>
                  <a:ext uri="{FF2B5EF4-FFF2-40B4-BE49-F238E27FC236}">
                    <a16:creationId xmlns:a16="http://schemas.microsoft.com/office/drawing/2014/main" id="{0DAD19D5-DA14-49A1-B874-6A214E77DF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31764" y="990548"/>
                <a:ext cx="262773" cy="2608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5" name="Picture 12" descr="Related image">
                <a:extLst>
                  <a:ext uri="{FF2B5EF4-FFF2-40B4-BE49-F238E27FC236}">
                    <a16:creationId xmlns:a16="http://schemas.microsoft.com/office/drawing/2014/main" id="{CBE85A6E-0B5C-4FCE-BFAF-611A1506AA5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82545" y="575574"/>
                <a:ext cx="306066" cy="30381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6" name="Picture 20" descr="Image result for Apple app store">
                <a:extLst>
                  <a:ext uri="{FF2B5EF4-FFF2-40B4-BE49-F238E27FC236}">
                    <a16:creationId xmlns:a16="http://schemas.microsoft.com/office/drawing/2014/main" id="{22B066EC-53F8-41CD-A438-10C3FA51825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82545" y="1006513"/>
                <a:ext cx="437644" cy="30497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7" name="Picture 24" descr="Image result for Laptop icon blue">
                <a:extLst>
                  <a:ext uri="{FF2B5EF4-FFF2-40B4-BE49-F238E27FC236}">
                    <a16:creationId xmlns:a16="http://schemas.microsoft.com/office/drawing/2014/main" id="{127FDD89-0153-4FFB-8DA8-C1F367DB641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36002" y="484867"/>
                <a:ext cx="385721" cy="3828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E16FFB6B-661C-462E-94D2-3A1873B6C3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52737" y="968216"/>
                <a:ext cx="14418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6E2C7B6B-08C0-47CD-88E0-FBD1BF63D39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601886" y="1330750"/>
                <a:ext cx="14418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7EBFA92F-D4D8-455E-AB5E-43BE08B9EDB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580467" y="968216"/>
                <a:ext cx="14418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CDFBC677-D10B-49C0-989F-0E7B43DB7121}"/>
                  </a:ext>
                </a:extLst>
              </p:cNvPr>
              <p:cNvCxnSpPr/>
              <p:nvPr/>
            </p:nvCxnSpPr>
            <p:spPr>
              <a:xfrm>
                <a:off x="475290" y="1617134"/>
                <a:ext cx="80772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36A9FD63-0352-42E5-B424-DAB72F83314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370790" y="1444435"/>
                <a:ext cx="0" cy="28594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81" name="Picture 80">
            <a:extLst>
              <a:ext uri="{FF2B5EF4-FFF2-40B4-BE49-F238E27FC236}">
                <a16:creationId xmlns:a16="http://schemas.microsoft.com/office/drawing/2014/main" id="{1A37C136-8DA0-4647-8225-9E15A51012A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932533" y="5715825"/>
            <a:ext cx="692557" cy="67733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9E488DE-2006-4CFA-9EDC-437B4EA05112}"/>
              </a:ext>
            </a:extLst>
          </p:cNvPr>
          <p:cNvSpPr txBox="1"/>
          <p:nvPr/>
        </p:nvSpPr>
        <p:spPr>
          <a:xfrm>
            <a:off x="9634467" y="6379939"/>
            <a:ext cx="12886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Power BI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9426CEF-5946-4573-B424-580116DAE01B}"/>
              </a:ext>
            </a:extLst>
          </p:cNvPr>
          <p:cNvCxnSpPr>
            <a:cxnSpLocks/>
          </p:cNvCxnSpPr>
          <p:nvPr/>
        </p:nvCxnSpPr>
        <p:spPr>
          <a:xfrm flipV="1">
            <a:off x="7867311" y="6050563"/>
            <a:ext cx="190700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4396F5EA-5264-4E90-AE54-86AFC2F13917}"/>
              </a:ext>
            </a:extLst>
          </p:cNvPr>
          <p:cNvSpPr txBox="1"/>
          <p:nvPr/>
        </p:nvSpPr>
        <p:spPr>
          <a:xfrm>
            <a:off x="5127501" y="4508657"/>
            <a:ext cx="16006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SharePoint Online</a:t>
            </a:r>
          </a:p>
          <a:p>
            <a:pPr algn="ctr"/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Custom forms 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E31C211A-A427-4BC2-85B9-4BD4B1D6E74D}"/>
              </a:ext>
            </a:extLst>
          </p:cNvPr>
          <p:cNvSpPr/>
          <p:nvPr/>
        </p:nvSpPr>
        <p:spPr>
          <a:xfrm>
            <a:off x="124732" y="88318"/>
            <a:ext cx="34355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800"/>
              </a:spcAft>
              <a:defRPr/>
            </a:pPr>
            <a:r>
              <a:rPr lang="en-US" altLang="ja-JP" sz="3200" kern="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Platform Option 4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1CED3C6-5A3A-4BE0-B9A4-2B6A96FDE4BC}"/>
              </a:ext>
            </a:extLst>
          </p:cNvPr>
          <p:cNvSpPr txBox="1"/>
          <p:nvPr/>
        </p:nvSpPr>
        <p:spPr>
          <a:xfrm>
            <a:off x="4612604" y="2826183"/>
            <a:ext cx="2637453" cy="318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67" dirty="0"/>
              <a:t>Mobile Registration and Stipend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5D89483-A934-460A-BC2F-74926AE89933}"/>
              </a:ext>
            </a:extLst>
          </p:cNvPr>
          <p:cNvSpPr/>
          <p:nvPr/>
        </p:nvSpPr>
        <p:spPr>
          <a:xfrm>
            <a:off x="3258761" y="5933436"/>
            <a:ext cx="5396089" cy="6773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54A33B5-9D2C-4551-A973-6CABEE778E4A}"/>
              </a:ext>
            </a:extLst>
          </p:cNvPr>
          <p:cNvSpPr txBox="1"/>
          <p:nvPr/>
        </p:nvSpPr>
        <p:spPr>
          <a:xfrm>
            <a:off x="5241550" y="6379211"/>
            <a:ext cx="1468470" cy="276999"/>
          </a:xfrm>
          <a:prstGeom prst="rect">
            <a:avLst/>
          </a:prstGeom>
          <a:solidFill>
            <a:schemeClr val="bg1">
              <a:lumMod val="95000"/>
              <a:alpha val="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Cloud Database</a:t>
            </a:r>
          </a:p>
        </p:txBody>
      </p:sp>
      <p:pic>
        <p:nvPicPr>
          <p:cNvPr id="29" name="Picture 6" descr="Office, database Free Icon of Super Flat Remix V1.08">
            <a:extLst>
              <a:ext uri="{FF2B5EF4-FFF2-40B4-BE49-F238E27FC236}">
                <a16:creationId xmlns:a16="http://schemas.microsoft.com/office/drawing/2014/main" id="{9F7299DE-661E-43F3-9422-788CCDE6C9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1778" y="6113113"/>
            <a:ext cx="314222" cy="304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DF71218-F77C-4DBC-BF43-6277CAC52E3E}"/>
              </a:ext>
            </a:extLst>
          </p:cNvPr>
          <p:cNvCxnSpPr>
            <a:cxnSpLocks/>
          </p:cNvCxnSpPr>
          <p:nvPr/>
        </p:nvCxnSpPr>
        <p:spPr>
          <a:xfrm flipV="1">
            <a:off x="5956804" y="5177072"/>
            <a:ext cx="0" cy="343330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8C5B1AE5-A37F-4024-8E32-5FB3FCA54044}"/>
              </a:ext>
            </a:extLst>
          </p:cNvPr>
          <p:cNvSpPr/>
          <p:nvPr/>
        </p:nvSpPr>
        <p:spPr>
          <a:xfrm>
            <a:off x="3258760" y="5477885"/>
            <a:ext cx="5396089" cy="3136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API layer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B32B6CB-D39D-421F-949E-29A55AD3D248}"/>
              </a:ext>
            </a:extLst>
          </p:cNvPr>
          <p:cNvCxnSpPr>
            <a:cxnSpLocks/>
          </p:cNvCxnSpPr>
          <p:nvPr/>
        </p:nvCxnSpPr>
        <p:spPr>
          <a:xfrm flipV="1">
            <a:off x="5946970" y="5761771"/>
            <a:ext cx="0" cy="343330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16449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84815636-08D1-4F63-B2BD-E6E9009EE2A7}"/>
              </a:ext>
            </a:extLst>
          </p:cNvPr>
          <p:cNvSpPr/>
          <p:nvPr/>
        </p:nvSpPr>
        <p:spPr>
          <a:xfrm>
            <a:off x="2024199" y="1504147"/>
            <a:ext cx="5812846" cy="4513360"/>
          </a:xfrm>
          <a:prstGeom prst="rect">
            <a:avLst/>
          </a:prstGeom>
          <a:solidFill>
            <a:schemeClr val="accent1">
              <a:lumMod val="20000"/>
              <a:lumOff val="80000"/>
              <a:alpha val="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3EF192E6-0E97-4B23-96FD-48E8FA907CE8}"/>
              </a:ext>
            </a:extLst>
          </p:cNvPr>
          <p:cNvSpPr/>
          <p:nvPr/>
        </p:nvSpPr>
        <p:spPr>
          <a:xfrm>
            <a:off x="2889150" y="1571925"/>
            <a:ext cx="3964412" cy="3873191"/>
          </a:xfrm>
          <a:prstGeom prst="rect">
            <a:avLst/>
          </a:prstGeom>
          <a:solidFill>
            <a:schemeClr val="accent1">
              <a:lumMod val="20000"/>
              <a:lumOff val="80000"/>
              <a:alpha val="0"/>
            </a:schemeClr>
          </a:solidFill>
          <a:ln w="3175">
            <a:solidFill>
              <a:srgbClr val="00B050"/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pic>
        <p:nvPicPr>
          <p:cNvPr id="1052" name="Picture 28" descr="Image result for azure logo">
            <a:extLst>
              <a:ext uri="{FF2B5EF4-FFF2-40B4-BE49-F238E27FC236}">
                <a16:creationId xmlns:a16="http://schemas.microsoft.com/office/drawing/2014/main" id="{0B849ACC-7406-42D8-8FC5-AC70C44919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3562" y="6138316"/>
            <a:ext cx="1185681" cy="342736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8F5CF96B-47F0-4417-8DD0-50A6E32C9D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5007" y="3797528"/>
            <a:ext cx="458384" cy="467033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D8675D3E-C92D-4E6D-BE61-8111220637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342" y="3695516"/>
            <a:ext cx="363687" cy="359329"/>
          </a:xfrm>
          <a:prstGeom prst="rect">
            <a:avLst/>
          </a:prstGeom>
        </p:spPr>
      </p:pic>
      <p:pic>
        <p:nvPicPr>
          <p:cNvPr id="1028" name="Picture 4" descr="Image result for Chrome icon">
            <a:extLst>
              <a:ext uri="{FF2B5EF4-FFF2-40B4-BE49-F238E27FC236}">
                <a16:creationId xmlns:a16="http://schemas.microsoft.com/office/drawing/2014/main" id="{2851C960-AF06-469D-88CF-2FD681F30B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88801" y="2158218"/>
            <a:ext cx="320371" cy="318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2E445CE-18D0-4D72-8533-98B69D457B91}"/>
              </a:ext>
            </a:extLst>
          </p:cNvPr>
          <p:cNvCxnSpPr>
            <a:cxnSpLocks/>
          </p:cNvCxnSpPr>
          <p:nvPr/>
        </p:nvCxnSpPr>
        <p:spPr>
          <a:xfrm>
            <a:off x="710133" y="1959589"/>
            <a:ext cx="0" cy="11984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B2BE1AF-9DCE-416F-81A7-B9EAC2CB6C5E}"/>
              </a:ext>
            </a:extLst>
          </p:cNvPr>
          <p:cNvCxnSpPr>
            <a:cxnSpLocks/>
          </p:cNvCxnSpPr>
          <p:nvPr/>
        </p:nvCxnSpPr>
        <p:spPr>
          <a:xfrm>
            <a:off x="1421068" y="1959589"/>
            <a:ext cx="0" cy="11984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Image result for edge icon">
            <a:extLst>
              <a:ext uri="{FF2B5EF4-FFF2-40B4-BE49-F238E27FC236}">
                <a16:creationId xmlns:a16="http://schemas.microsoft.com/office/drawing/2014/main" id="{00C7A29E-2B16-40AC-AD27-26BF3C350A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073" y="2503553"/>
            <a:ext cx="299919" cy="297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Safari icon">
            <a:extLst>
              <a:ext uri="{FF2B5EF4-FFF2-40B4-BE49-F238E27FC236}">
                <a16:creationId xmlns:a16="http://schemas.microsoft.com/office/drawing/2014/main" id="{2769F66C-4BAB-4AF4-8811-5030B005A8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803" y="2802521"/>
            <a:ext cx="350365" cy="347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D9C03BEB-F0AF-45B3-BA73-0FCF224432B7}"/>
              </a:ext>
            </a:extLst>
          </p:cNvPr>
          <p:cNvCxnSpPr>
            <a:cxnSpLocks/>
          </p:cNvCxnSpPr>
          <p:nvPr/>
        </p:nvCxnSpPr>
        <p:spPr>
          <a:xfrm>
            <a:off x="688059" y="4518026"/>
            <a:ext cx="0" cy="11984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158E5E76-DC98-4CDF-AE17-B10C42D74C86}"/>
              </a:ext>
            </a:extLst>
          </p:cNvPr>
          <p:cNvCxnSpPr>
            <a:cxnSpLocks/>
          </p:cNvCxnSpPr>
          <p:nvPr/>
        </p:nvCxnSpPr>
        <p:spPr>
          <a:xfrm>
            <a:off x="1442329" y="4518026"/>
            <a:ext cx="0" cy="11984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6" name="Picture 12" descr="Related image">
            <a:extLst>
              <a:ext uri="{FF2B5EF4-FFF2-40B4-BE49-F238E27FC236}">
                <a16:creationId xmlns:a16="http://schemas.microsoft.com/office/drawing/2014/main" id="{106A1C81-614C-4752-9B6C-49314B9944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936" y="4350465"/>
            <a:ext cx="408089" cy="405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Image result for Apple app store">
            <a:extLst>
              <a:ext uri="{FF2B5EF4-FFF2-40B4-BE49-F238E27FC236}">
                <a16:creationId xmlns:a16="http://schemas.microsoft.com/office/drawing/2014/main" id="{57595EEC-EBC0-4A01-84E6-46EAE63B9B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933" y="4947959"/>
            <a:ext cx="683087" cy="476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Image result for Laptop icon blue">
            <a:extLst>
              <a:ext uri="{FF2B5EF4-FFF2-40B4-BE49-F238E27FC236}">
                <a16:creationId xmlns:a16="http://schemas.microsoft.com/office/drawing/2014/main" id="{557A1839-8327-4339-B6DC-65010225D3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974" y="1620383"/>
            <a:ext cx="514295" cy="510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35D2263-A8F0-49CC-8360-6F8264939CC4}"/>
              </a:ext>
            </a:extLst>
          </p:cNvPr>
          <p:cNvCxnSpPr>
            <a:cxnSpLocks/>
            <a:stCxn id="41" idx="0"/>
          </p:cNvCxnSpPr>
          <p:nvPr/>
        </p:nvCxnSpPr>
        <p:spPr>
          <a:xfrm flipV="1">
            <a:off x="262185" y="3071539"/>
            <a:ext cx="405775" cy="623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BE183C72-D665-4015-8BF2-B4D922F55727}"/>
              </a:ext>
            </a:extLst>
          </p:cNvPr>
          <p:cNvCxnSpPr>
            <a:cxnSpLocks/>
            <a:stCxn id="41" idx="2"/>
          </p:cNvCxnSpPr>
          <p:nvPr/>
        </p:nvCxnSpPr>
        <p:spPr>
          <a:xfrm>
            <a:off x="262185" y="4054845"/>
            <a:ext cx="382988" cy="745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5798A864-7263-4FE7-92B5-CC2D9B9340C7}"/>
              </a:ext>
            </a:extLst>
          </p:cNvPr>
          <p:cNvCxnSpPr>
            <a:cxnSpLocks/>
          </p:cNvCxnSpPr>
          <p:nvPr/>
        </p:nvCxnSpPr>
        <p:spPr>
          <a:xfrm>
            <a:off x="1447101" y="2916006"/>
            <a:ext cx="453031" cy="700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32C04673-893C-41D3-9720-08B33DC1195A}"/>
              </a:ext>
            </a:extLst>
          </p:cNvPr>
          <p:cNvCxnSpPr>
            <a:cxnSpLocks/>
          </p:cNvCxnSpPr>
          <p:nvPr/>
        </p:nvCxnSpPr>
        <p:spPr>
          <a:xfrm flipV="1">
            <a:off x="1514305" y="4272929"/>
            <a:ext cx="385824" cy="921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4" name="Picture 143">
            <a:extLst>
              <a:ext uri="{FF2B5EF4-FFF2-40B4-BE49-F238E27FC236}">
                <a16:creationId xmlns:a16="http://schemas.microsoft.com/office/drawing/2014/main" id="{72172FCC-14F7-4AE4-A0BE-3D5BC81C546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374300" y="2952059"/>
            <a:ext cx="912063" cy="743456"/>
          </a:xfrm>
          <a:prstGeom prst="rect">
            <a:avLst/>
          </a:prstGeom>
        </p:spPr>
      </p:pic>
      <p:sp>
        <p:nvSpPr>
          <p:cNvPr id="174" name="TextBox 173">
            <a:extLst>
              <a:ext uri="{FF2B5EF4-FFF2-40B4-BE49-F238E27FC236}">
                <a16:creationId xmlns:a16="http://schemas.microsoft.com/office/drawing/2014/main" id="{D943DE44-08AF-45A4-9F6E-B3933A76263F}"/>
              </a:ext>
            </a:extLst>
          </p:cNvPr>
          <p:cNvSpPr txBox="1"/>
          <p:nvPr/>
        </p:nvSpPr>
        <p:spPr>
          <a:xfrm>
            <a:off x="5167325" y="4084238"/>
            <a:ext cx="975931" cy="461665"/>
          </a:xfrm>
          <a:prstGeom prst="rect">
            <a:avLst/>
          </a:prstGeom>
          <a:solidFill>
            <a:schemeClr val="bg1">
              <a:lumMod val="95000"/>
              <a:alpha val="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Cloud Database</a:t>
            </a:r>
          </a:p>
        </p:txBody>
      </p: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5DA3D500-BA6F-4AA6-BD36-B9F6A091AB6C}"/>
              </a:ext>
            </a:extLst>
          </p:cNvPr>
          <p:cNvCxnSpPr>
            <a:cxnSpLocks/>
          </p:cNvCxnSpPr>
          <p:nvPr/>
        </p:nvCxnSpPr>
        <p:spPr>
          <a:xfrm>
            <a:off x="4419299" y="3738636"/>
            <a:ext cx="727567" cy="1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082707CD-D9EF-48C0-A615-0C93B67AD1F1}"/>
              </a:ext>
            </a:extLst>
          </p:cNvPr>
          <p:cNvCxnSpPr>
            <a:cxnSpLocks/>
          </p:cNvCxnSpPr>
          <p:nvPr/>
        </p:nvCxnSpPr>
        <p:spPr>
          <a:xfrm>
            <a:off x="6133422" y="3770783"/>
            <a:ext cx="3479173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tangle 108">
            <a:extLst>
              <a:ext uri="{FF2B5EF4-FFF2-40B4-BE49-F238E27FC236}">
                <a16:creationId xmlns:a16="http://schemas.microsoft.com/office/drawing/2014/main" id="{ECEBF2CB-FC8D-4C44-A8E3-B242320A99FF}"/>
              </a:ext>
            </a:extLst>
          </p:cNvPr>
          <p:cNvSpPr/>
          <p:nvPr/>
        </p:nvSpPr>
        <p:spPr>
          <a:xfrm>
            <a:off x="119763" y="86297"/>
            <a:ext cx="34355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800"/>
              </a:spcAft>
              <a:defRPr/>
            </a:pPr>
            <a:r>
              <a:rPr lang="en-US" altLang="ja-JP" sz="3200" kern="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Platform Option 5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3C7B6FCC-2EA9-44D4-A7B2-B59627C113CF}"/>
              </a:ext>
            </a:extLst>
          </p:cNvPr>
          <p:cNvSpPr txBox="1"/>
          <p:nvPr/>
        </p:nvSpPr>
        <p:spPr>
          <a:xfrm>
            <a:off x="3109789" y="3716947"/>
            <a:ext cx="1441085" cy="769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67" dirty="0"/>
              <a:t>Mobile Registration and Stipend</a:t>
            </a:r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A2F98ABF-A92D-4FED-9976-D58446B7D4B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910030" y="3399968"/>
            <a:ext cx="692557" cy="677336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2EA3A1EF-8E4A-4553-ABAA-542466D99A07}"/>
              </a:ext>
            </a:extLst>
          </p:cNvPr>
          <p:cNvSpPr txBox="1"/>
          <p:nvPr/>
        </p:nvSpPr>
        <p:spPr>
          <a:xfrm>
            <a:off x="10559211" y="3550187"/>
            <a:ext cx="12886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Power BI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C50F2B3-731B-47F5-B222-608ED3C8324E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669038" y="6185400"/>
            <a:ext cx="654084" cy="425472"/>
          </a:xfrm>
          <a:prstGeom prst="rect">
            <a:avLst/>
          </a:prstGeom>
        </p:spPr>
      </p:pic>
      <p:pic>
        <p:nvPicPr>
          <p:cNvPr id="10" name="Picture 6" descr="Office, database Free Icon of Super Flat Remix V1.08">
            <a:extLst>
              <a:ext uri="{FF2B5EF4-FFF2-40B4-BE49-F238E27FC236}">
                <a16:creationId xmlns:a16="http://schemas.microsoft.com/office/drawing/2014/main" id="{E1F009D4-D222-4D89-8BB5-383E4BDBE6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5295" y="3454852"/>
            <a:ext cx="599993" cy="599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86D4F560-5BDF-4096-BF65-C99E54F29BAE}"/>
              </a:ext>
            </a:extLst>
          </p:cNvPr>
          <p:cNvSpPr txBox="1"/>
          <p:nvPr/>
        </p:nvSpPr>
        <p:spPr>
          <a:xfrm>
            <a:off x="6096000" y="6208153"/>
            <a:ext cx="975931" cy="276999"/>
          </a:xfrm>
          <a:prstGeom prst="rect">
            <a:avLst/>
          </a:prstGeom>
          <a:solidFill>
            <a:schemeClr val="bg1">
              <a:lumMod val="95000"/>
              <a:alpha val="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OR </a:t>
            </a:r>
          </a:p>
        </p:txBody>
      </p:sp>
    </p:spTree>
    <p:extLst>
      <p:ext uri="{BB962C8B-B14F-4D97-AF65-F5344CB8AC3E}">
        <p14:creationId xmlns:p14="http://schemas.microsoft.com/office/powerpoint/2010/main" val="24685302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ACA4B6A3B239F4C8966A6F2F8210944" ma:contentTypeVersion="13" ma:contentTypeDescription="Create a new document." ma:contentTypeScope="" ma:versionID="59d1754b139f94c0aa9f0ca53c318e3a">
  <xsd:schema xmlns:xsd="http://www.w3.org/2001/XMLSchema" xmlns:xs="http://www.w3.org/2001/XMLSchema" xmlns:p="http://schemas.microsoft.com/office/2006/metadata/properties" xmlns:ns2="1ec710c1-f8d3-4880-b966-6d16286e793c" xmlns:ns3="fb4f6086-ec1a-4935-afda-64a29099f972" targetNamespace="http://schemas.microsoft.com/office/2006/metadata/properties" ma:root="true" ma:fieldsID="6da921793c26cd938e2a8af75e35e813" ns2:_="" ns3:_="">
    <xsd:import namespace="1ec710c1-f8d3-4880-b966-6d16286e793c"/>
    <xsd:import namespace="fb4f6086-ec1a-4935-afda-64a29099f97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ReviewedbyVineet" minOccurs="0"/>
                <xsd:element ref="ns2:ReviewComments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ec710c1-f8d3-4880-b966-6d16286e793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ReviewedbyVineet" ma:index="18" nillable="true" ma:displayName="Has it been reviewed by Vineet?" ma:default="No" ma:format="Dropdown" ma:internalName="ReviewedbyVineet">
      <xsd:simpleType>
        <xsd:restriction base="dms:Choice">
          <xsd:enumeration value="Yes"/>
          <xsd:enumeration value="No"/>
          <xsd:enumeration value="Not Required"/>
        </xsd:restriction>
      </xsd:simpleType>
    </xsd:element>
    <xsd:element name="ReviewComments" ma:index="19" nillable="true" ma:displayName="Review Comments" ma:format="Dropdown" ma:internalName="ReviewComments">
      <xsd:simpleType>
        <xsd:restriction base="dms:Note"/>
      </xsd:simple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4f6086-ec1a-4935-afda-64a29099f972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ReviewComments xmlns="1ec710c1-f8d3-4880-b966-6d16286e793c" xsi:nil="true"/>
    <ReviewedbyVineet xmlns="1ec710c1-f8d3-4880-b966-6d16286e793c">No</ReviewedbyVineet>
  </documentManagement>
</p:properties>
</file>

<file path=customXml/itemProps1.xml><?xml version="1.0" encoding="utf-8"?>
<ds:datastoreItem xmlns:ds="http://schemas.openxmlformats.org/officeDocument/2006/customXml" ds:itemID="{6C004DD2-F1EB-4591-BC86-8E3017D487F5}"/>
</file>

<file path=customXml/itemProps2.xml><?xml version="1.0" encoding="utf-8"?>
<ds:datastoreItem xmlns:ds="http://schemas.openxmlformats.org/officeDocument/2006/customXml" ds:itemID="{7BE21014-B1EB-4368-8ED4-F94E53217A9C}"/>
</file>

<file path=customXml/itemProps3.xml><?xml version="1.0" encoding="utf-8"?>
<ds:datastoreItem xmlns:ds="http://schemas.openxmlformats.org/officeDocument/2006/customXml" ds:itemID="{B8F99A79-2E7A-467D-92F4-499DBDFAF8A5}"/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86</Words>
  <Application>Microsoft Office PowerPoint</Application>
  <PresentationFormat>Widescreen</PresentationFormat>
  <Paragraphs>38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Segoe UI</vt:lpstr>
      <vt:lpstr>Segoe UI Semibold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Ravi Kanchan</dc:creator>
  <cp:lastModifiedBy>Ravi Kanchan</cp:lastModifiedBy>
  <cp:revision>21</cp:revision>
  <dcterms:created xsi:type="dcterms:W3CDTF">2021-01-27T22:36:41Z</dcterms:created>
  <dcterms:modified xsi:type="dcterms:W3CDTF">2021-01-28T20:16:23Z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0x010100BACA4B6A3B239F4C8966A6F2F8210944</vt:lpwstr>
  </property>
</Properties>
</file>