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Patlolla" userId="f3644ea7-2edf-4532-a5da-78ee70a775a6" providerId="ADAL" clId="{A1BFF223-0634-4072-83E7-630F31DE91C9}"/>
    <pc:docChg chg="undo custSel addSld delSld modSld">
      <pc:chgData name="Santosh Patlolla" userId="f3644ea7-2edf-4532-a5da-78ee70a775a6" providerId="ADAL" clId="{A1BFF223-0634-4072-83E7-630F31DE91C9}" dt="2021-11-30T12:32:33.935" v="722" actId="20577"/>
      <pc:docMkLst>
        <pc:docMk/>
      </pc:docMkLst>
      <pc:sldChg chg="modSp del mod">
        <pc:chgData name="Santosh Patlolla" userId="f3644ea7-2edf-4532-a5da-78ee70a775a6" providerId="ADAL" clId="{A1BFF223-0634-4072-83E7-630F31DE91C9}" dt="2021-11-30T12:19:36.365" v="704" actId="2696"/>
        <pc:sldMkLst>
          <pc:docMk/>
          <pc:sldMk cId="1408480355" sldId="256"/>
        </pc:sldMkLst>
        <pc:spChg chg="mod">
          <ac:chgData name="Santosh Patlolla" userId="f3644ea7-2edf-4532-a5da-78ee70a775a6" providerId="ADAL" clId="{A1BFF223-0634-4072-83E7-630F31DE91C9}" dt="2021-11-30T10:51:59.218" v="96" actId="255"/>
          <ac:spMkLst>
            <pc:docMk/>
            <pc:sldMk cId="1408480355" sldId="256"/>
            <ac:spMk id="2" creationId="{8C45D43A-DB6C-4EA3-A4B7-D56FDECB40E1}"/>
          </ac:spMkLst>
        </pc:spChg>
      </pc:sldChg>
      <pc:sldChg chg="addSp modSp del mod">
        <pc:chgData name="Santosh Patlolla" userId="f3644ea7-2edf-4532-a5da-78ee70a775a6" providerId="ADAL" clId="{A1BFF223-0634-4072-83E7-630F31DE91C9}" dt="2021-11-30T10:55:55.906" v="155" actId="2696"/>
        <pc:sldMkLst>
          <pc:docMk/>
          <pc:sldMk cId="3727485456" sldId="257"/>
        </pc:sldMkLst>
        <pc:spChg chg="mod">
          <ac:chgData name="Santosh Patlolla" userId="f3644ea7-2edf-4532-a5da-78ee70a775a6" providerId="ADAL" clId="{A1BFF223-0634-4072-83E7-630F31DE91C9}" dt="2021-11-30T10:54:23.232" v="118" actId="1076"/>
          <ac:spMkLst>
            <pc:docMk/>
            <pc:sldMk cId="3727485456" sldId="257"/>
            <ac:spMk id="5" creationId="{F4AED51E-1FF2-491D-8E8C-FE295AC97D98}"/>
          </ac:spMkLst>
        </pc:spChg>
        <pc:spChg chg="mod">
          <ac:chgData name="Santosh Patlolla" userId="f3644ea7-2edf-4532-a5da-78ee70a775a6" providerId="ADAL" clId="{A1BFF223-0634-4072-83E7-630F31DE91C9}" dt="2021-11-30T10:54:23.232" v="118" actId="1076"/>
          <ac:spMkLst>
            <pc:docMk/>
            <pc:sldMk cId="3727485456" sldId="257"/>
            <ac:spMk id="8" creationId="{21B4BDCA-04C8-48E6-962C-654B5CC5A333}"/>
          </ac:spMkLst>
        </pc:spChg>
        <pc:spChg chg="mod">
          <ac:chgData name="Santosh Patlolla" userId="f3644ea7-2edf-4532-a5da-78ee70a775a6" providerId="ADAL" clId="{A1BFF223-0634-4072-83E7-630F31DE91C9}" dt="2021-11-30T10:54:23.232" v="118" actId="1076"/>
          <ac:spMkLst>
            <pc:docMk/>
            <pc:sldMk cId="3727485456" sldId="257"/>
            <ac:spMk id="9" creationId="{D7E3BDF1-8B2B-4B37-8E8C-200E6BEA913A}"/>
          </ac:spMkLst>
        </pc:spChg>
        <pc:spChg chg="mod">
          <ac:chgData name="Santosh Patlolla" userId="f3644ea7-2edf-4532-a5da-78ee70a775a6" providerId="ADAL" clId="{A1BFF223-0634-4072-83E7-630F31DE91C9}" dt="2021-11-30T10:54:23.232" v="118" actId="1076"/>
          <ac:spMkLst>
            <pc:docMk/>
            <pc:sldMk cId="3727485456" sldId="257"/>
            <ac:spMk id="17" creationId="{4B296DBB-63CA-4CA8-B3D6-1AC69773F8FD}"/>
          </ac:spMkLst>
        </pc:spChg>
        <pc:spChg chg="mod">
          <ac:chgData name="Santosh Patlolla" userId="f3644ea7-2edf-4532-a5da-78ee70a775a6" providerId="ADAL" clId="{A1BFF223-0634-4072-83E7-630F31DE91C9}" dt="2021-11-30T10:54:23.232" v="118" actId="1076"/>
          <ac:spMkLst>
            <pc:docMk/>
            <pc:sldMk cId="3727485456" sldId="257"/>
            <ac:spMk id="21" creationId="{F6F69512-3D7C-4591-8558-FD7F708D6EA2}"/>
          </ac:spMkLst>
        </pc:spChg>
        <pc:spChg chg="mod">
          <ac:chgData name="Santosh Patlolla" userId="f3644ea7-2edf-4532-a5da-78ee70a775a6" providerId="ADAL" clId="{A1BFF223-0634-4072-83E7-630F31DE91C9}" dt="2021-11-30T10:54:23.232" v="118" actId="1076"/>
          <ac:spMkLst>
            <pc:docMk/>
            <pc:sldMk cId="3727485456" sldId="257"/>
            <ac:spMk id="22" creationId="{932CC4B5-4BDA-49DE-A0C1-100EB99243F4}"/>
          </ac:spMkLst>
        </pc:spChg>
        <pc:spChg chg="mod">
          <ac:chgData name="Santosh Patlolla" userId="f3644ea7-2edf-4532-a5da-78ee70a775a6" providerId="ADAL" clId="{A1BFF223-0634-4072-83E7-630F31DE91C9}" dt="2021-11-30T10:54:23.232" v="118" actId="1076"/>
          <ac:spMkLst>
            <pc:docMk/>
            <pc:sldMk cId="3727485456" sldId="257"/>
            <ac:spMk id="23" creationId="{F0BB74D8-DFB0-4C88-873D-E4E87D243406}"/>
          </ac:spMkLst>
        </pc:spChg>
        <pc:spChg chg="mod">
          <ac:chgData name="Santosh Patlolla" userId="f3644ea7-2edf-4532-a5da-78ee70a775a6" providerId="ADAL" clId="{A1BFF223-0634-4072-83E7-630F31DE91C9}" dt="2021-11-30T10:50:09.885" v="48" actId="1076"/>
          <ac:spMkLst>
            <pc:docMk/>
            <pc:sldMk cId="3727485456" sldId="257"/>
            <ac:spMk id="24" creationId="{DA6D28C9-545E-4F72-A8C4-4D3AB91A522E}"/>
          </ac:spMkLst>
        </pc:spChg>
        <pc:spChg chg="add mod">
          <ac:chgData name="Santosh Patlolla" userId="f3644ea7-2edf-4532-a5da-78ee70a775a6" providerId="ADAL" clId="{A1BFF223-0634-4072-83E7-630F31DE91C9}" dt="2021-11-30T10:50:09.885" v="48" actId="1076"/>
          <ac:spMkLst>
            <pc:docMk/>
            <pc:sldMk cId="3727485456" sldId="257"/>
            <ac:spMk id="48" creationId="{AF57ECB9-B5ED-4EFF-B1B0-19016F249BA9}"/>
          </ac:spMkLst>
        </pc:spChg>
        <pc:cxnChg chg="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11" creationId="{66AE3AF5-31F4-485D-B30A-2240FF37804B}"/>
          </ac:cxnSpMkLst>
        </pc:cxnChg>
        <pc:cxnChg chg="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14" creationId="{8228C5CA-313F-40FE-A2BF-8B9242CA5B68}"/>
          </ac:cxnSpMkLst>
        </pc:cxnChg>
        <pc:cxnChg chg="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16" creationId="{67092E80-499A-41D0-926F-10A5EB42B251}"/>
          </ac:cxnSpMkLst>
        </pc:cxnChg>
        <pc:cxnChg chg="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19" creationId="{90608DF6-1583-491E-B9CC-8E99797CB93D}"/>
          </ac:cxnSpMkLst>
        </pc:cxnChg>
        <pc:cxnChg chg="mod">
          <ac:chgData name="Santosh Patlolla" userId="f3644ea7-2edf-4532-a5da-78ee70a775a6" providerId="ADAL" clId="{A1BFF223-0634-4072-83E7-630F31DE91C9}" dt="2021-11-30T10:50:09.885" v="48" actId="1076"/>
          <ac:cxnSpMkLst>
            <pc:docMk/>
            <pc:sldMk cId="3727485456" sldId="257"/>
            <ac:cxnSpMk id="26" creationId="{16A2FEBC-ADBB-404B-9E1E-D6D0BC261B80}"/>
          </ac:cxnSpMkLst>
        </pc:cxnChg>
        <pc:cxnChg chg="mod">
          <ac:chgData name="Santosh Patlolla" userId="f3644ea7-2edf-4532-a5da-78ee70a775a6" providerId="ADAL" clId="{A1BFF223-0634-4072-83E7-630F31DE91C9}" dt="2021-11-30T10:50:09.885" v="48" actId="1076"/>
          <ac:cxnSpMkLst>
            <pc:docMk/>
            <pc:sldMk cId="3727485456" sldId="257"/>
            <ac:cxnSpMk id="28" creationId="{A52D6AAB-58F7-4198-89C9-AD76AFA89754}"/>
          </ac:cxnSpMkLst>
        </pc:cxnChg>
        <pc:cxnChg chg="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33" creationId="{90DADAD4-416A-43E0-8CDB-746B7C913A06}"/>
          </ac:cxnSpMkLst>
        </pc:cxnChg>
        <pc:cxnChg chg="mod">
          <ac:chgData name="Santosh Patlolla" userId="f3644ea7-2edf-4532-a5da-78ee70a775a6" providerId="ADAL" clId="{A1BFF223-0634-4072-83E7-630F31DE91C9}" dt="2021-11-30T10:50:09.885" v="48" actId="1076"/>
          <ac:cxnSpMkLst>
            <pc:docMk/>
            <pc:sldMk cId="3727485456" sldId="257"/>
            <ac:cxnSpMk id="36" creationId="{FB7DE5ED-12DF-493B-A36E-E2A480D95E31}"/>
          </ac:cxnSpMkLst>
        </pc:cxnChg>
        <pc:cxnChg chg="add 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38" creationId="{AAF774A3-0D94-4CAF-960B-AE20A3DC6FF1}"/>
          </ac:cxnSpMkLst>
        </pc:cxnChg>
        <pc:cxnChg chg="add 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40" creationId="{3129C2B3-6F35-4C7F-85F8-5C3356AFE077}"/>
          </ac:cxnSpMkLst>
        </pc:cxnChg>
        <pc:cxnChg chg="add mod">
          <ac:chgData name="Santosh Patlolla" userId="f3644ea7-2edf-4532-a5da-78ee70a775a6" providerId="ADAL" clId="{A1BFF223-0634-4072-83E7-630F31DE91C9}" dt="2021-11-30T10:54:22.107" v="117" actId="1076"/>
          <ac:cxnSpMkLst>
            <pc:docMk/>
            <pc:sldMk cId="3727485456" sldId="257"/>
            <ac:cxnSpMk id="45" creationId="{D58FAB62-E23A-4690-BE25-C63C5E6F3119}"/>
          </ac:cxnSpMkLst>
        </pc:cxnChg>
        <pc:cxnChg chg="add mod">
          <ac:chgData name="Santosh Patlolla" userId="f3644ea7-2edf-4532-a5da-78ee70a775a6" providerId="ADAL" clId="{A1BFF223-0634-4072-83E7-630F31DE91C9}" dt="2021-11-30T10:54:23.232" v="118" actId="1076"/>
          <ac:cxnSpMkLst>
            <pc:docMk/>
            <pc:sldMk cId="3727485456" sldId="257"/>
            <ac:cxnSpMk id="47" creationId="{2309A28A-A7DC-4993-96B6-300275132E75}"/>
          </ac:cxnSpMkLst>
        </pc:cxnChg>
      </pc:sldChg>
      <pc:sldChg chg="addSp delSp modSp new mod">
        <pc:chgData name="Santosh Patlolla" userId="f3644ea7-2edf-4532-a5da-78ee70a775a6" providerId="ADAL" clId="{A1BFF223-0634-4072-83E7-630F31DE91C9}" dt="2021-11-30T12:32:33.935" v="722" actId="20577"/>
        <pc:sldMkLst>
          <pc:docMk/>
          <pc:sldMk cId="2010203030" sldId="258"/>
        </pc:sldMkLst>
        <pc:spChg chg="mod">
          <ac:chgData name="Santosh Patlolla" userId="f3644ea7-2edf-4532-a5da-78ee70a775a6" providerId="ADAL" clId="{A1BFF223-0634-4072-83E7-630F31DE91C9}" dt="2021-11-30T11:27:30.242" v="167" actId="20577"/>
          <ac:spMkLst>
            <pc:docMk/>
            <pc:sldMk cId="2010203030" sldId="258"/>
            <ac:spMk id="2" creationId="{6FC12E87-2640-4BF0-97A5-E5209C39B5FC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3" creationId="{98185174-FC86-4BBD-A506-616A62E012A9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4" creationId="{73BFD82C-171B-4847-9FAD-7ABEE387D9D9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5" creationId="{36C83068-A116-4F68-8839-4DD8307F7B2F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7" creationId="{B9EAA0A3-4C37-48C8-9729-478283F273FF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9" creationId="{3C4449C2-0487-4F40-BFEF-27359D3A7AB2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10" creationId="{11157E58-D2FF-43AF-A206-D08E8C0A3240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11" creationId="{DF9991F3-4954-417E-AAFB-5B741F412A51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12" creationId="{F25BC77D-D918-4A1B-B2FF-A6B0F6014F60}"/>
          </ac:spMkLst>
        </pc:spChg>
        <pc:spChg chg="add del mod">
          <ac:chgData name="Santosh Patlolla" userId="f3644ea7-2edf-4532-a5da-78ee70a775a6" providerId="ADAL" clId="{A1BFF223-0634-4072-83E7-630F31DE91C9}" dt="2021-11-30T10:53:18.084" v="108"/>
          <ac:spMkLst>
            <pc:docMk/>
            <pc:sldMk cId="2010203030" sldId="258"/>
            <ac:spMk id="20" creationId="{55B4A1C3-57CC-4F48-9E2E-348A30F43511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21" creationId="{44EE79A4-AD49-41D8-97F1-EDF85EDE0D51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22" creationId="{E59DF0D6-8DF1-4599-A884-E4F65C5ECB79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23" creationId="{4ED3A5F8-2DEB-4595-95A0-91B57DD3BCFE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26" creationId="{4C494EBF-F563-450C-BF8A-F3F9CC5E27CA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28" creationId="{8652C86E-E1A8-4486-9F04-AD8F385E6105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29" creationId="{AFA7E677-E870-48E6-87A4-D9031280F496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30" creationId="{E95760E9-AF96-468E-B8FB-3823EF85D1EE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31" creationId="{E7A13912-60A6-4984-B436-AB33A6C0D620}"/>
          </ac:spMkLst>
        </pc:spChg>
        <pc:spChg chg="add del mod">
          <ac:chgData name="Santosh Patlolla" userId="f3644ea7-2edf-4532-a5da-78ee70a775a6" providerId="ADAL" clId="{A1BFF223-0634-4072-83E7-630F31DE91C9}" dt="2021-11-30T10:54:19.846" v="115"/>
          <ac:spMkLst>
            <pc:docMk/>
            <pc:sldMk cId="2010203030" sldId="258"/>
            <ac:spMk id="39" creationId="{DF20DF47-EAA4-4C6C-A081-D51BEEBA4CC8}"/>
          </ac:spMkLst>
        </pc:spChg>
        <pc:spChg chg="add mod">
          <ac:chgData name="Santosh Patlolla" userId="f3644ea7-2edf-4532-a5da-78ee70a775a6" providerId="ADAL" clId="{A1BFF223-0634-4072-83E7-630F31DE91C9}" dt="2021-11-30T10:54:40.932" v="119"/>
          <ac:spMkLst>
            <pc:docMk/>
            <pc:sldMk cId="2010203030" sldId="258"/>
            <ac:spMk id="42" creationId="{D05CA9EB-E39D-4863-9566-37C73BDD1BE2}"/>
          </ac:spMkLst>
        </pc:spChg>
        <pc:spChg chg="add mod">
          <ac:chgData name="Santosh Patlolla" userId="f3644ea7-2edf-4532-a5da-78ee70a775a6" providerId="ADAL" clId="{A1BFF223-0634-4072-83E7-630F31DE91C9}" dt="2021-11-30T10:54:40.932" v="119"/>
          <ac:spMkLst>
            <pc:docMk/>
            <pc:sldMk cId="2010203030" sldId="258"/>
            <ac:spMk id="43" creationId="{744231D7-52F0-4106-9F49-9756128DFD5E}"/>
          </ac:spMkLst>
        </pc:spChg>
        <pc:spChg chg="add mod">
          <ac:chgData name="Santosh Patlolla" userId="f3644ea7-2edf-4532-a5da-78ee70a775a6" providerId="ADAL" clId="{A1BFF223-0634-4072-83E7-630F31DE91C9}" dt="2021-11-30T11:49:25.041" v="270" actId="20577"/>
          <ac:spMkLst>
            <pc:docMk/>
            <pc:sldMk cId="2010203030" sldId="258"/>
            <ac:spMk id="44" creationId="{F4EF21D2-1A85-43CD-96EE-C7FB7E1D4ADC}"/>
          </ac:spMkLst>
        </pc:spChg>
        <pc:spChg chg="add mod">
          <ac:chgData name="Santosh Patlolla" userId="f3644ea7-2edf-4532-a5da-78ee70a775a6" providerId="ADAL" clId="{A1BFF223-0634-4072-83E7-630F31DE91C9}" dt="2021-11-30T10:54:40.932" v="119"/>
          <ac:spMkLst>
            <pc:docMk/>
            <pc:sldMk cId="2010203030" sldId="258"/>
            <ac:spMk id="46" creationId="{E75B7D65-194B-459F-838E-1D53D98E8E79}"/>
          </ac:spMkLst>
        </pc:spChg>
        <pc:spChg chg="add mod">
          <ac:chgData name="Santosh Patlolla" userId="f3644ea7-2edf-4532-a5da-78ee70a775a6" providerId="ADAL" clId="{A1BFF223-0634-4072-83E7-630F31DE91C9}" dt="2021-11-30T10:54:40.932" v="119"/>
          <ac:spMkLst>
            <pc:docMk/>
            <pc:sldMk cId="2010203030" sldId="258"/>
            <ac:spMk id="48" creationId="{277300DD-D3A6-4DDE-8088-40131E4056C4}"/>
          </ac:spMkLst>
        </pc:spChg>
        <pc:spChg chg="add mod">
          <ac:chgData name="Santosh Patlolla" userId="f3644ea7-2edf-4532-a5da-78ee70a775a6" providerId="ADAL" clId="{A1BFF223-0634-4072-83E7-630F31DE91C9}" dt="2021-11-30T10:54:40.932" v="119"/>
          <ac:spMkLst>
            <pc:docMk/>
            <pc:sldMk cId="2010203030" sldId="258"/>
            <ac:spMk id="49" creationId="{2F5D58F1-89ED-4C45-99B8-D95C224D5698}"/>
          </ac:spMkLst>
        </pc:spChg>
        <pc:spChg chg="add mod">
          <ac:chgData name="Santosh Patlolla" userId="f3644ea7-2edf-4532-a5da-78ee70a775a6" providerId="ADAL" clId="{A1BFF223-0634-4072-83E7-630F31DE91C9}" dt="2021-11-30T12:32:10.456" v="721" actId="122"/>
          <ac:spMkLst>
            <pc:docMk/>
            <pc:sldMk cId="2010203030" sldId="258"/>
            <ac:spMk id="50" creationId="{4C59F906-CAAE-4806-B50D-8C03619F0DD5}"/>
          </ac:spMkLst>
        </pc:spChg>
        <pc:spChg chg="add mod">
          <ac:chgData name="Santosh Patlolla" userId="f3644ea7-2edf-4532-a5da-78ee70a775a6" providerId="ADAL" clId="{A1BFF223-0634-4072-83E7-630F31DE91C9}" dt="2021-11-30T10:54:40.932" v="119"/>
          <ac:spMkLst>
            <pc:docMk/>
            <pc:sldMk cId="2010203030" sldId="258"/>
            <ac:spMk id="51" creationId="{BF00B86D-BACC-4049-A215-A8E0BE374AB7}"/>
          </ac:spMkLst>
        </pc:spChg>
        <pc:spChg chg="add mod ord">
          <ac:chgData name="Santosh Patlolla" userId="f3644ea7-2edf-4532-a5da-78ee70a775a6" providerId="ADAL" clId="{A1BFF223-0634-4072-83E7-630F31DE91C9}" dt="2021-11-30T11:53:43.794" v="498" actId="20577"/>
          <ac:spMkLst>
            <pc:docMk/>
            <pc:sldMk cId="2010203030" sldId="258"/>
            <ac:spMk id="58" creationId="{5DD5DE37-A38B-4822-9C5D-03605574DEFD}"/>
          </ac:spMkLst>
        </pc:spChg>
        <pc:spChg chg="add mod">
          <ac:chgData name="Santosh Patlolla" userId="f3644ea7-2edf-4532-a5da-78ee70a775a6" providerId="ADAL" clId="{A1BFF223-0634-4072-83E7-630F31DE91C9}" dt="2021-11-30T11:52:56.449" v="460" actId="1076"/>
          <ac:spMkLst>
            <pc:docMk/>
            <pc:sldMk cId="2010203030" sldId="258"/>
            <ac:spMk id="63" creationId="{A7585FBA-07B8-4F70-8EB0-21C4079F85F1}"/>
          </ac:spMkLst>
        </pc:spChg>
        <pc:spChg chg="add mod">
          <ac:chgData name="Santosh Patlolla" userId="f3644ea7-2edf-4532-a5da-78ee70a775a6" providerId="ADAL" clId="{A1BFF223-0634-4072-83E7-630F31DE91C9}" dt="2021-11-30T12:32:33.935" v="722" actId="20577"/>
          <ac:spMkLst>
            <pc:docMk/>
            <pc:sldMk cId="2010203030" sldId="258"/>
            <ac:spMk id="64" creationId="{C57C62E9-F64E-496B-A428-76DBF452D25B}"/>
          </ac:spMkLst>
        </pc:sp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6" creationId="{5E52A962-9588-4449-92D6-2B2256EF8920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8" creationId="{1F0580AB-CFE1-4E21-9550-8420E2BAA8D1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13" creationId="{546E7216-2D73-4198-BF07-A7ECD32DE9CB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14" creationId="{5C19EAB2-B443-4409-A884-64094A1D95CC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15" creationId="{82D60208-8534-4FC6-9874-2F5AF20BAF69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16" creationId="{68163C39-0BEE-4944-83D3-D4D5EF0A9577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17" creationId="{35BAC99B-01A3-47EC-973D-1EA94AB8BB05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18" creationId="{03A0C422-F315-46E6-A006-2A4DF1CDE963}"/>
          </ac:cxnSpMkLst>
        </pc:cxnChg>
        <pc:cxnChg chg="add del mod">
          <ac:chgData name="Santosh Patlolla" userId="f3644ea7-2edf-4532-a5da-78ee70a775a6" providerId="ADAL" clId="{A1BFF223-0634-4072-83E7-630F31DE91C9}" dt="2021-11-30T10:53:18.084" v="108"/>
          <ac:cxnSpMkLst>
            <pc:docMk/>
            <pc:sldMk cId="2010203030" sldId="258"/>
            <ac:cxnSpMk id="19" creationId="{42169783-5343-4DBA-9BF1-BE818970E595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24" creationId="{879CF8D2-8D9A-44E8-A180-1D1704F71E86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25" creationId="{DAA05D87-1797-4972-BB52-92511C04829D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27" creationId="{F87268E2-BB85-4841-BBFB-0AF8228690F1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32" creationId="{1EED3234-CD64-4CFC-8B10-CB32F46C7EF8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33" creationId="{BAA1CB6F-851C-4073-958A-FF9F6995A413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34" creationId="{526F52F4-63B7-4FED-82A9-FBAFD066024A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35" creationId="{193C0BE1-E50E-4C31-B758-7793E57F1514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36" creationId="{CED49A5E-16CB-46BE-B4C5-FB3000A4586B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37" creationId="{24C9583D-9A91-4E42-8750-D91ED9203193}"/>
          </ac:cxnSpMkLst>
        </pc:cxnChg>
        <pc:cxnChg chg="add del mod">
          <ac:chgData name="Santosh Patlolla" userId="f3644ea7-2edf-4532-a5da-78ee70a775a6" providerId="ADAL" clId="{A1BFF223-0634-4072-83E7-630F31DE91C9}" dt="2021-11-30T10:54:19.846" v="115"/>
          <ac:cxnSpMkLst>
            <pc:docMk/>
            <pc:sldMk cId="2010203030" sldId="258"/>
            <ac:cxnSpMk id="38" creationId="{260D66C0-E9E1-4E61-A967-1AE640C023AF}"/>
          </ac:cxnSpMkLst>
        </pc:cxnChg>
        <pc:cxnChg chg="add del mod">
          <ac:chgData name="Santosh Patlolla" userId="f3644ea7-2edf-4532-a5da-78ee70a775a6" providerId="ADAL" clId="{A1BFF223-0634-4072-83E7-630F31DE91C9}" dt="2021-11-30T10:54:19.026" v="114"/>
          <ac:cxnSpMkLst>
            <pc:docMk/>
            <pc:sldMk cId="2010203030" sldId="258"/>
            <ac:cxnSpMk id="40" creationId="{748B44EE-3593-4202-BF92-8BCF56409DEF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45" creationId="{7D5877F0-6C95-48E3-83A9-F5A1E8A6E7A6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47" creationId="{90AE8B22-BF45-45F0-9A1C-7DC70E373A10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52" creationId="{A6B1438B-7D9F-4E9E-9E94-3EC5C20A84CC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53" creationId="{698094BE-5887-44E1-A1B0-17F4AFBD0FA9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54" creationId="{1A9C7509-3063-4815-AA5E-685212B0D70D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55" creationId="{AE50C5FC-DBF5-48FA-98B7-9D74C92217F6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56" creationId="{C504E546-C9FA-4910-9872-71AA158DCEFA}"/>
          </ac:cxnSpMkLst>
        </pc:cxnChg>
        <pc:cxnChg chg="add mod">
          <ac:chgData name="Santosh Patlolla" userId="f3644ea7-2edf-4532-a5da-78ee70a775a6" providerId="ADAL" clId="{A1BFF223-0634-4072-83E7-630F31DE91C9}" dt="2021-11-30T10:54:40.932" v="119"/>
          <ac:cxnSpMkLst>
            <pc:docMk/>
            <pc:sldMk cId="2010203030" sldId="258"/>
            <ac:cxnSpMk id="57" creationId="{7D408DA0-A9B2-4363-937F-A37E7767DBF6}"/>
          </ac:cxnSpMkLst>
        </pc:cxnChg>
        <pc:cxnChg chg="add mod">
          <ac:chgData name="Santosh Patlolla" userId="f3644ea7-2edf-4532-a5da-78ee70a775a6" providerId="ADAL" clId="{A1BFF223-0634-4072-83E7-630F31DE91C9}" dt="2021-11-30T10:54:49.352" v="120"/>
          <ac:cxnSpMkLst>
            <pc:docMk/>
            <pc:sldMk cId="2010203030" sldId="258"/>
            <ac:cxnSpMk id="59" creationId="{0C3BF456-3550-4D5E-9A1B-59AADCDC9D82}"/>
          </ac:cxnSpMkLst>
        </pc:cxnChg>
        <pc:cxnChg chg="add mod">
          <ac:chgData name="Santosh Patlolla" userId="f3644ea7-2edf-4532-a5da-78ee70a775a6" providerId="ADAL" clId="{A1BFF223-0634-4072-83E7-630F31DE91C9}" dt="2021-11-30T10:54:54.041" v="121"/>
          <ac:cxnSpMkLst>
            <pc:docMk/>
            <pc:sldMk cId="2010203030" sldId="258"/>
            <ac:cxnSpMk id="60" creationId="{C498F902-C8B8-4113-9E55-3054A8AC4439}"/>
          </ac:cxnSpMkLst>
        </pc:cxnChg>
        <pc:cxnChg chg="add mod">
          <ac:chgData name="Santosh Patlolla" userId="f3644ea7-2edf-4532-a5da-78ee70a775a6" providerId="ADAL" clId="{A1BFF223-0634-4072-83E7-630F31DE91C9}" dt="2021-11-30T10:55:01.474" v="122"/>
          <ac:cxnSpMkLst>
            <pc:docMk/>
            <pc:sldMk cId="2010203030" sldId="258"/>
            <ac:cxnSpMk id="61" creationId="{86580403-7552-4791-96B1-615D1641446B}"/>
          </ac:cxnSpMkLst>
        </pc:cxnChg>
        <pc:cxnChg chg="add mod">
          <ac:chgData name="Santosh Patlolla" userId="f3644ea7-2edf-4532-a5da-78ee70a775a6" providerId="ADAL" clId="{A1BFF223-0634-4072-83E7-630F31DE91C9}" dt="2021-11-30T10:55:06.950" v="123"/>
          <ac:cxnSpMkLst>
            <pc:docMk/>
            <pc:sldMk cId="2010203030" sldId="258"/>
            <ac:cxnSpMk id="62" creationId="{CBE8A065-E537-4D18-BF17-144AFDA334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3B05-A743-4EDE-9DD1-C7A9F8032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69162-47FC-4611-A4D0-A497D5AB4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F348-80B4-4832-B586-E78B822A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5603-3E25-4998-8946-3FB944AB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AB46-FE0D-4B1A-8D25-7C57A701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85F6-D746-4006-9945-F797AA78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3642-3E14-415B-B234-A5FE92AC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4F49-4FEB-40C3-B76A-30F2A1B8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F1E4-35CD-43EA-8794-74E253B7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4A98-9FB8-46E5-AA76-39D027F7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4458A-46C5-4BB8-950B-E254B5AC9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6C6C-540D-4616-A416-DCE6F7B19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E2CC-D5A5-4586-9432-21559DB5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90E5-09B2-4F69-B0E9-E92FEB21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FACF-3C79-4567-BFF6-F7A3575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E51-BAE7-44EC-99B2-A9CF121C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B6F4-F3C4-407B-8C70-BC1CD178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3611-A5E0-4E25-BCB9-4B42D6F9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C1EA-3FAB-4E5E-BD28-6E5FC236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C09C-6B31-4675-BDD0-2E6BF992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4C1-DE5A-4239-B693-3298F06F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67D89-F9A6-4F90-8F78-95A9B197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680C-4DFD-411C-AD09-07A5E243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F98-F985-4384-AB6F-FF411DA6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2C9D-04C4-4842-AB88-D38B4CA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91E0-D251-444B-A1D7-0C67DBE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DC9F-F21F-4563-8639-8E87DFEE1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4267-F464-4854-9A19-1CD7CD2E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EA28-75AE-4D6C-BC9F-8571D798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A015-2CF4-42F5-A86E-A2A9243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E351F-017D-4A28-8B05-F84045AB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84A3-C7BB-4A44-914D-04379BA5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0D5F-4125-41CA-B408-2C27747B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B868A-27A3-4552-88BF-1A01003E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D7C19-E48D-46F3-8E03-1A169561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43B7B-049C-424B-9CA1-4981CD5B5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FC2A-F2A2-4BBE-B606-4FA1E1A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814F7-6E92-44DD-8987-0B2312BC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7E1A1-5D01-4F59-8020-12E4A420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025E-3188-43FF-8BD3-09120D1B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7EAAC-2DC0-4E97-B709-36453AD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85B2C-FF14-4468-BA2A-0E2CB46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0608-92E3-4936-9EB6-CB2657CF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DB791-AC41-437B-815B-8FA08897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772E3-6870-43B3-9E7A-9C322C5A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A1366-AD2E-4A12-B683-28BCAD79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DAF1-7554-43A1-90DF-60E2301B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6E7-F14E-42F9-9EBF-531E5266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DBFF9-C203-4173-A7B9-522D244B0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2777-90F9-4FCA-802E-D087E33B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406E9-E84C-4763-832A-868DA04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A9EE-A57A-4E37-869E-0FA5AE7F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322-D38E-4138-B1DE-7EF0751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A345A-C3F0-4C87-8428-1BB4D0F30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3C7E2-C5DD-4EE7-A9E1-60A10F48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399F-AE65-45FC-A221-7403087B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21E0-11E5-4762-85C2-F1694D79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C7187-E916-4673-8035-BBDD0697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753EB-B6D1-4099-B0F6-19386DE8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0F45-F46F-48F5-B35C-1E527AF7B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CDCF-B281-49DF-A099-DD0799D0E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92BC-BAAF-4095-B153-A07976B7BD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8671-B889-4B43-9C6C-D83521D7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CF36-F50C-437B-9A32-6DF287FF8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9091-507C-418D-8A28-942983B4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2E87-2640-4BF0-97A5-E5209C3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113334"/>
            <a:ext cx="10515600" cy="4747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Transition Process Flow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5CA9EB-E39D-4863-9566-37C73BDD1BE2}"/>
              </a:ext>
            </a:extLst>
          </p:cNvPr>
          <p:cNvSpPr/>
          <p:nvPr/>
        </p:nvSpPr>
        <p:spPr>
          <a:xfrm>
            <a:off x="4694589" y="2113719"/>
            <a:ext cx="1066801" cy="755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 Stipend items to cancel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4231D7-52F0-4106-9F49-9756128DFD5E}"/>
              </a:ext>
            </a:extLst>
          </p:cNvPr>
          <p:cNvSpPr/>
          <p:nvPr/>
        </p:nvSpPr>
        <p:spPr>
          <a:xfrm>
            <a:off x="4694589" y="919369"/>
            <a:ext cx="924338" cy="59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Job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F4EF21D2-1A85-43CD-96EE-C7FB7E1D4ADC}"/>
              </a:ext>
            </a:extLst>
          </p:cNvPr>
          <p:cNvSpPr/>
          <p:nvPr/>
        </p:nvSpPr>
        <p:spPr>
          <a:xfrm>
            <a:off x="4343343" y="3467098"/>
            <a:ext cx="1769291" cy="13682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Stipend Request cancelled exceeds 50 items  </a:t>
            </a:r>
            <a:endParaRPr lang="en-US" dirty="0"/>
          </a:p>
        </p:txBody>
      </p:sp>
      <p:cxnSp>
        <p:nvCxnSpPr>
          <p:cNvPr id="45" name="Straight Connector 44" descr="Yes">
            <a:extLst>
              <a:ext uri="{FF2B5EF4-FFF2-40B4-BE49-F238E27FC236}">
                <a16:creationId xmlns:a16="http://schemas.microsoft.com/office/drawing/2014/main" id="{7D5877F0-6C95-48E3-83A9-F5A1E8A6E7A6}"/>
              </a:ext>
            </a:extLst>
          </p:cNvPr>
          <p:cNvCxnSpPr>
            <a:stCxn id="44" idx="3"/>
          </p:cNvCxnSpPr>
          <p:nvPr/>
        </p:nvCxnSpPr>
        <p:spPr>
          <a:xfrm flipV="1">
            <a:off x="6112634" y="4132943"/>
            <a:ext cx="1437800" cy="18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75B7D65-194B-459F-838E-1D53D98E8E79}"/>
              </a:ext>
            </a:extLst>
          </p:cNvPr>
          <p:cNvSpPr/>
          <p:nvPr/>
        </p:nvSpPr>
        <p:spPr>
          <a:xfrm>
            <a:off x="6294782" y="3841475"/>
            <a:ext cx="675860" cy="30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AE8B22-BF45-45F0-9A1C-7DC70E373A10}"/>
              </a:ext>
            </a:extLst>
          </p:cNvPr>
          <p:cNvCxnSpPr>
            <a:stCxn id="44" idx="1"/>
          </p:cNvCxnSpPr>
          <p:nvPr/>
        </p:nvCxnSpPr>
        <p:spPr>
          <a:xfrm flipH="1">
            <a:off x="2905543" y="4151243"/>
            <a:ext cx="1437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300DD-D3A6-4DDE-8088-40131E4056C4}"/>
              </a:ext>
            </a:extLst>
          </p:cNvPr>
          <p:cNvSpPr/>
          <p:nvPr/>
        </p:nvSpPr>
        <p:spPr>
          <a:xfrm>
            <a:off x="3269982" y="3866322"/>
            <a:ext cx="490265" cy="2666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5D58F1-89ED-4C45-99B8-D95C224D5698}"/>
              </a:ext>
            </a:extLst>
          </p:cNvPr>
          <p:cNvSpPr/>
          <p:nvPr/>
        </p:nvSpPr>
        <p:spPr>
          <a:xfrm>
            <a:off x="1361669" y="3841475"/>
            <a:ext cx="1543874" cy="742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the request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59F906-CAAE-4806-B50D-8C03619F0DD5}"/>
              </a:ext>
            </a:extLst>
          </p:cNvPr>
          <p:cNvSpPr/>
          <p:nvPr/>
        </p:nvSpPr>
        <p:spPr>
          <a:xfrm>
            <a:off x="7553738" y="3717229"/>
            <a:ext cx="1948070" cy="810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the stipend status to </a:t>
            </a:r>
            <a:r>
              <a:rPr lang="en-US" sz="1200" b="1" dirty="0"/>
              <a:t>To be Cancelled </a:t>
            </a:r>
            <a:r>
              <a:rPr lang="en-US" sz="1200" dirty="0"/>
              <a:t>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F00B86D-BACC-4049-A215-A8E0BE374AB7}"/>
              </a:ext>
            </a:extLst>
          </p:cNvPr>
          <p:cNvSpPr/>
          <p:nvPr/>
        </p:nvSpPr>
        <p:spPr>
          <a:xfrm>
            <a:off x="4800596" y="5824330"/>
            <a:ext cx="821635" cy="5698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 Job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B1438B-7D9F-4E9E-9E94-3EC5C20A84CC}"/>
              </a:ext>
            </a:extLst>
          </p:cNvPr>
          <p:cNvCxnSpPr/>
          <p:nvPr/>
        </p:nvCxnSpPr>
        <p:spPr>
          <a:xfrm>
            <a:off x="2146852" y="4545496"/>
            <a:ext cx="0" cy="15637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8094BE-5887-44E1-A1B0-17F4AFBD0FA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33600" y="6109252"/>
            <a:ext cx="266699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9C7509-3063-4815-AA5E-685212B0D70D}"/>
              </a:ext>
            </a:extLst>
          </p:cNvPr>
          <p:cNvCxnSpPr>
            <a:stCxn id="51" idx="3"/>
          </p:cNvCxnSpPr>
          <p:nvPr/>
        </p:nvCxnSpPr>
        <p:spPr>
          <a:xfrm>
            <a:off x="5622231" y="6109252"/>
            <a:ext cx="290554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50C5FC-DBF5-48FA-98B7-9D74C92217F6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2130296" y="1974353"/>
            <a:ext cx="3310" cy="18671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04E546-C9FA-4910-9872-71AA158DCEFA}"/>
              </a:ext>
            </a:extLst>
          </p:cNvPr>
          <p:cNvCxnSpPr>
            <a:cxnSpLocks/>
          </p:cNvCxnSpPr>
          <p:nvPr/>
        </p:nvCxnSpPr>
        <p:spPr>
          <a:xfrm>
            <a:off x="2130296" y="1986170"/>
            <a:ext cx="302646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408DA0-A9B2-4363-937F-A37E7767DBF6}"/>
              </a:ext>
            </a:extLst>
          </p:cNvPr>
          <p:cNvCxnSpPr>
            <a:cxnSpLocks/>
          </p:cNvCxnSpPr>
          <p:nvPr/>
        </p:nvCxnSpPr>
        <p:spPr>
          <a:xfrm>
            <a:off x="5156758" y="1986170"/>
            <a:ext cx="336771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3BF456-3550-4D5E-9A1B-59AADCDC9D82}"/>
              </a:ext>
            </a:extLst>
          </p:cNvPr>
          <p:cNvCxnSpPr>
            <a:cxnSpLocks/>
          </p:cNvCxnSpPr>
          <p:nvPr/>
        </p:nvCxnSpPr>
        <p:spPr>
          <a:xfrm>
            <a:off x="5156758" y="1515718"/>
            <a:ext cx="0" cy="6034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98F902-C8B8-4113-9E55-3054A8AC4439}"/>
              </a:ext>
            </a:extLst>
          </p:cNvPr>
          <p:cNvCxnSpPr/>
          <p:nvPr/>
        </p:nvCxnSpPr>
        <p:spPr>
          <a:xfrm flipH="1">
            <a:off x="5227989" y="2869095"/>
            <a:ext cx="1" cy="5980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580403-7552-4791-96B1-615D1641446B}"/>
              </a:ext>
            </a:extLst>
          </p:cNvPr>
          <p:cNvCxnSpPr/>
          <p:nvPr/>
        </p:nvCxnSpPr>
        <p:spPr>
          <a:xfrm flipV="1">
            <a:off x="8527773" y="1948069"/>
            <a:ext cx="0" cy="17691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E8A065-E537-4D18-BF17-144AFDA334D7}"/>
              </a:ext>
            </a:extLst>
          </p:cNvPr>
          <p:cNvCxnSpPr>
            <a:cxnSpLocks/>
          </p:cNvCxnSpPr>
          <p:nvPr/>
        </p:nvCxnSpPr>
        <p:spPr>
          <a:xfrm>
            <a:off x="8527773" y="4527276"/>
            <a:ext cx="0" cy="15819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D5DE37-A38B-4822-9C5D-03605574DEFD}"/>
              </a:ext>
            </a:extLst>
          </p:cNvPr>
          <p:cNvSpPr/>
          <p:nvPr/>
        </p:nvSpPr>
        <p:spPr>
          <a:xfrm>
            <a:off x="7550434" y="4707852"/>
            <a:ext cx="2040829" cy="62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Notification to Admin with a link to cancellation screen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585FBA-07B8-4F70-8EB0-21C4079F85F1}"/>
              </a:ext>
            </a:extLst>
          </p:cNvPr>
          <p:cNvSpPr/>
          <p:nvPr/>
        </p:nvSpPr>
        <p:spPr>
          <a:xfrm>
            <a:off x="6758610" y="6288157"/>
            <a:ext cx="5433390" cy="56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Note: 50 limit will be configurable property</a:t>
            </a:r>
          </a:p>
          <a:p>
            <a:r>
              <a:rPr lang="en-US" sz="1200" b="1" dirty="0"/>
              <a:t>Note: Until Admin approve/reject the cancellation request the beneficiary can not re-enroll      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C62E9-F64E-496B-A428-76DBF452D25B}"/>
              </a:ext>
            </a:extLst>
          </p:cNvPr>
          <p:cNvSpPr/>
          <p:nvPr/>
        </p:nvSpPr>
        <p:spPr>
          <a:xfrm>
            <a:off x="6665845" y="5448316"/>
            <a:ext cx="4439476" cy="699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Admin can navigate from settings screen to cancellation screen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Admin can view all </a:t>
            </a:r>
            <a:r>
              <a:rPr lang="en-US" sz="1200"/>
              <a:t>the </a:t>
            </a:r>
            <a:r>
              <a:rPr lang="en-US" sz="1200" b="1"/>
              <a:t>To be </a:t>
            </a:r>
            <a:r>
              <a:rPr lang="en-US" sz="1200" b="1" dirty="0"/>
              <a:t>Cancelled </a:t>
            </a:r>
            <a:r>
              <a:rPr lang="en-US" sz="1200" dirty="0"/>
              <a:t>request in the grid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Admin can either approve/reject the cancellation request   </a:t>
            </a:r>
          </a:p>
        </p:txBody>
      </p:sp>
    </p:spTree>
    <p:extLst>
      <p:ext uri="{BB962C8B-B14F-4D97-AF65-F5344CB8AC3E}">
        <p14:creationId xmlns:p14="http://schemas.microsoft.com/office/powerpoint/2010/main" val="201020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Transition 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Patlolla</dc:creator>
  <cp:lastModifiedBy>Santosh Patlolla</cp:lastModifiedBy>
  <cp:revision>2</cp:revision>
  <dcterms:created xsi:type="dcterms:W3CDTF">2021-11-30T09:51:17Z</dcterms:created>
  <dcterms:modified xsi:type="dcterms:W3CDTF">2021-11-30T12:32:37Z</dcterms:modified>
</cp:coreProperties>
</file>