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743" r:id="rId5"/>
  </p:sldMasterIdLst>
  <p:notesMasterIdLst>
    <p:notesMasterId r:id="rId15"/>
  </p:notesMasterIdLst>
  <p:handoutMasterIdLst>
    <p:handoutMasterId r:id="rId16"/>
  </p:handoutMasterIdLst>
  <p:sldIdLst>
    <p:sldId id="281" r:id="rId6"/>
    <p:sldId id="266" r:id="rId7"/>
    <p:sldId id="2868" r:id="rId8"/>
    <p:sldId id="286" r:id="rId9"/>
    <p:sldId id="2870" r:id="rId10"/>
    <p:sldId id="2845" r:id="rId11"/>
    <p:sldId id="2872" r:id="rId12"/>
    <p:sldId id="267" r:id="rId13"/>
    <p:sldId id="280"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6CAC6"/>
    <a:srgbClr val="688C38"/>
    <a:srgbClr val="0064A8"/>
    <a:srgbClr val="8DC1C5"/>
    <a:srgbClr val="3C587F"/>
    <a:srgbClr val="C50F3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EAEBC05-D111-C847-8163-49EA051C4D49}" v="95" dt="2021-01-25T22:15:38.53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262"/>
    <p:restoredTop sz="94683"/>
  </p:normalViewPr>
  <p:slideViewPr>
    <p:cSldViewPr snapToGrid="0">
      <p:cViewPr varScale="1">
        <p:scale>
          <a:sx n="180" d="100"/>
          <a:sy n="180" d="100"/>
        </p:scale>
        <p:origin x="968" y="184"/>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bert della Gatta" userId="975556a7-e19d-4929-981b-f41e0bab659f" providerId="ADAL" clId="{8EAEBC05-D111-C847-8163-49EA051C4D49}"/>
    <pc:docChg chg="custSel addSld delSld modSld delMainMaster">
      <pc:chgData name="Albert della Gatta" userId="975556a7-e19d-4929-981b-f41e0bab659f" providerId="ADAL" clId="{8EAEBC05-D111-C847-8163-49EA051C4D49}" dt="2021-01-25T22:15:53.497" v="233" actId="207"/>
      <pc:docMkLst>
        <pc:docMk/>
      </pc:docMkLst>
      <pc:sldChg chg="add del">
        <pc:chgData name="Albert della Gatta" userId="975556a7-e19d-4929-981b-f41e0bab659f" providerId="ADAL" clId="{8EAEBC05-D111-C847-8163-49EA051C4D49}" dt="2021-01-13T04:55:10.127" v="3"/>
        <pc:sldMkLst>
          <pc:docMk/>
          <pc:sldMk cId="1516986761" sldId="267"/>
        </pc:sldMkLst>
      </pc:sldChg>
      <pc:sldChg chg="addSp modSp add mod">
        <pc:chgData name="Albert della Gatta" userId="975556a7-e19d-4929-981b-f41e0bab659f" providerId="ADAL" clId="{8EAEBC05-D111-C847-8163-49EA051C4D49}" dt="2021-01-25T22:14:16.147" v="231"/>
        <pc:sldMkLst>
          <pc:docMk/>
          <pc:sldMk cId="4287708042" sldId="267"/>
        </pc:sldMkLst>
        <pc:spChg chg="mod">
          <ac:chgData name="Albert della Gatta" userId="975556a7-e19d-4929-981b-f41e0bab659f" providerId="ADAL" clId="{8EAEBC05-D111-C847-8163-49EA051C4D49}" dt="2021-01-25T22:13:49.794" v="230" actId="14100"/>
          <ac:spMkLst>
            <pc:docMk/>
            <pc:sldMk cId="4287708042" sldId="267"/>
            <ac:spMk id="30" creationId="{C68DC63D-FA99-7142-8E2A-7E27F283587F}"/>
          </ac:spMkLst>
        </pc:spChg>
        <pc:spChg chg="mod">
          <ac:chgData name="Albert della Gatta" userId="975556a7-e19d-4929-981b-f41e0bab659f" providerId="ADAL" clId="{8EAEBC05-D111-C847-8163-49EA051C4D49}" dt="2021-01-25T22:13:35.283" v="228" actId="1076"/>
          <ac:spMkLst>
            <pc:docMk/>
            <pc:sldMk cId="4287708042" sldId="267"/>
            <ac:spMk id="32" creationId="{C666A9BE-922C-9B4B-BBAF-1A0A87B171C4}"/>
          </ac:spMkLst>
        </pc:spChg>
        <pc:spChg chg="add mod">
          <ac:chgData name="Albert della Gatta" userId="975556a7-e19d-4929-981b-f41e0bab659f" providerId="ADAL" clId="{8EAEBC05-D111-C847-8163-49EA051C4D49}" dt="2021-01-25T22:14:16.147" v="231"/>
          <ac:spMkLst>
            <pc:docMk/>
            <pc:sldMk cId="4287708042" sldId="267"/>
            <ac:spMk id="38" creationId="{D893D021-607D-834D-849D-DE336FD51225}"/>
          </ac:spMkLst>
        </pc:spChg>
      </pc:sldChg>
      <pc:sldChg chg="modSp add mod">
        <pc:chgData name="Albert della Gatta" userId="975556a7-e19d-4929-981b-f41e0bab659f" providerId="ADAL" clId="{8EAEBC05-D111-C847-8163-49EA051C4D49}" dt="2021-01-25T22:15:53.497" v="233" actId="207"/>
        <pc:sldMkLst>
          <pc:docMk/>
          <pc:sldMk cId="3195287584" sldId="286"/>
        </pc:sldMkLst>
        <pc:graphicFrameChg chg="modGraphic">
          <ac:chgData name="Albert della Gatta" userId="975556a7-e19d-4929-981b-f41e0bab659f" providerId="ADAL" clId="{8EAEBC05-D111-C847-8163-49EA051C4D49}" dt="2021-01-25T22:15:53.497" v="233" actId="207"/>
          <ac:graphicFrameMkLst>
            <pc:docMk/>
            <pc:sldMk cId="3195287584" sldId="286"/>
            <ac:graphicFrameMk id="8" creationId="{C577760B-882F-6341-8EE0-19AA6FD16863}"/>
          </ac:graphicFrameMkLst>
        </pc:graphicFrameChg>
      </pc:sldChg>
      <pc:sldChg chg="addSp modSp mod">
        <pc:chgData name="Albert della Gatta" userId="975556a7-e19d-4929-981b-f41e0bab659f" providerId="ADAL" clId="{8EAEBC05-D111-C847-8163-49EA051C4D49}" dt="2021-01-14T16:36:41.052" v="89" actId="1076"/>
        <pc:sldMkLst>
          <pc:docMk/>
          <pc:sldMk cId="2495838142" sldId="2845"/>
        </pc:sldMkLst>
        <pc:spChg chg="add mod">
          <ac:chgData name="Albert della Gatta" userId="975556a7-e19d-4929-981b-f41e0bab659f" providerId="ADAL" clId="{8EAEBC05-D111-C847-8163-49EA051C4D49}" dt="2021-01-14T16:36:41.052" v="89" actId="1076"/>
          <ac:spMkLst>
            <pc:docMk/>
            <pc:sldMk cId="2495838142" sldId="2845"/>
            <ac:spMk id="53" creationId="{FCF4EC3F-FD77-3541-B318-8228A1F23E70}"/>
          </ac:spMkLst>
        </pc:spChg>
        <pc:cxnChg chg="add mod">
          <ac:chgData name="Albert della Gatta" userId="975556a7-e19d-4929-981b-f41e0bab659f" providerId="ADAL" clId="{8EAEBC05-D111-C847-8163-49EA051C4D49}" dt="2021-01-14T16:36:34.450" v="88" actId="14100"/>
          <ac:cxnSpMkLst>
            <pc:docMk/>
            <pc:sldMk cId="2495838142" sldId="2845"/>
            <ac:cxnSpMk id="54" creationId="{7ABD2215-C187-4742-A13E-4C9843B2B518}"/>
          </ac:cxnSpMkLst>
        </pc:cxnChg>
      </pc:sldChg>
      <pc:sldChg chg="modSp mod">
        <pc:chgData name="Albert della Gatta" userId="975556a7-e19d-4929-981b-f41e0bab659f" providerId="ADAL" clId="{8EAEBC05-D111-C847-8163-49EA051C4D49}" dt="2021-01-25T22:12:33.379" v="225" actId="20577"/>
        <pc:sldMkLst>
          <pc:docMk/>
          <pc:sldMk cId="303011765" sldId="2868"/>
        </pc:sldMkLst>
        <pc:spChg chg="mod">
          <ac:chgData name="Albert della Gatta" userId="975556a7-e19d-4929-981b-f41e0bab659f" providerId="ADAL" clId="{8EAEBC05-D111-C847-8163-49EA051C4D49}" dt="2021-01-25T22:12:33.379" v="225" actId="20577"/>
          <ac:spMkLst>
            <pc:docMk/>
            <pc:sldMk cId="303011765" sldId="2868"/>
            <ac:spMk id="4" creationId="{458954DB-1D7C-C24A-AD96-D1091442A502}"/>
          </ac:spMkLst>
        </pc:spChg>
      </pc:sldChg>
      <pc:sldChg chg="del">
        <pc:chgData name="Albert della Gatta" userId="975556a7-e19d-4929-981b-f41e0bab659f" providerId="ADAL" clId="{8EAEBC05-D111-C847-8163-49EA051C4D49}" dt="2021-01-13T04:54:56.166" v="1" actId="2696"/>
        <pc:sldMkLst>
          <pc:docMk/>
          <pc:sldMk cId="3811875272" sldId="2869"/>
        </pc:sldMkLst>
      </pc:sldChg>
      <pc:sldChg chg="modSp mod">
        <pc:chgData name="Albert della Gatta" userId="975556a7-e19d-4929-981b-f41e0bab659f" providerId="ADAL" clId="{8EAEBC05-D111-C847-8163-49EA051C4D49}" dt="2021-01-11T21:22:24.882" v="0" actId="313"/>
        <pc:sldMkLst>
          <pc:docMk/>
          <pc:sldMk cId="453165520" sldId="2870"/>
        </pc:sldMkLst>
        <pc:spChg chg="mod">
          <ac:chgData name="Albert della Gatta" userId="975556a7-e19d-4929-981b-f41e0bab659f" providerId="ADAL" clId="{8EAEBC05-D111-C847-8163-49EA051C4D49}" dt="2021-01-11T21:22:24.882" v="0" actId="313"/>
          <ac:spMkLst>
            <pc:docMk/>
            <pc:sldMk cId="453165520" sldId="2870"/>
            <ac:spMk id="4" creationId="{458954DB-1D7C-C24A-AD96-D1091442A502}"/>
          </ac:spMkLst>
        </pc:spChg>
      </pc:sldChg>
      <pc:sldChg chg="modSp mod">
        <pc:chgData name="Albert della Gatta" userId="975556a7-e19d-4929-981b-f41e0bab659f" providerId="ADAL" clId="{8EAEBC05-D111-C847-8163-49EA051C4D49}" dt="2021-01-13T04:56:33.187" v="50"/>
        <pc:sldMkLst>
          <pc:docMk/>
          <pc:sldMk cId="2642499266" sldId="2872"/>
        </pc:sldMkLst>
        <pc:spChg chg="mod">
          <ac:chgData name="Albert della Gatta" userId="975556a7-e19d-4929-981b-f41e0bab659f" providerId="ADAL" clId="{8EAEBC05-D111-C847-8163-49EA051C4D49}" dt="2021-01-13T04:56:29.657" v="49"/>
          <ac:spMkLst>
            <pc:docMk/>
            <pc:sldMk cId="2642499266" sldId="2872"/>
            <ac:spMk id="69" creationId="{B294347F-2AB9-0B4D-8ACC-C13720CB3A98}"/>
          </ac:spMkLst>
        </pc:spChg>
        <pc:spChg chg="mod">
          <ac:chgData name="Albert della Gatta" userId="975556a7-e19d-4929-981b-f41e0bab659f" providerId="ADAL" clId="{8EAEBC05-D111-C847-8163-49EA051C4D49}" dt="2021-01-13T04:56:23.317" v="48" actId="20577"/>
          <ac:spMkLst>
            <pc:docMk/>
            <pc:sldMk cId="2642499266" sldId="2872"/>
            <ac:spMk id="78" creationId="{671F3394-8FB3-C744-9CD9-03E507B94A19}"/>
          </ac:spMkLst>
        </pc:spChg>
        <pc:spChg chg="mod">
          <ac:chgData name="Albert della Gatta" userId="975556a7-e19d-4929-981b-f41e0bab659f" providerId="ADAL" clId="{8EAEBC05-D111-C847-8163-49EA051C4D49}" dt="2021-01-13T04:56:33.187" v="50"/>
          <ac:spMkLst>
            <pc:docMk/>
            <pc:sldMk cId="2642499266" sldId="2872"/>
            <ac:spMk id="89" creationId="{E928A17D-0BA4-244E-BF6D-583AF7AF3B5B}"/>
          </ac:spMkLst>
        </pc:spChg>
      </pc:sldChg>
      <pc:sldMasterChg chg="del delSldLayout">
        <pc:chgData name="Albert della Gatta" userId="975556a7-e19d-4929-981b-f41e0bab659f" providerId="ADAL" clId="{8EAEBC05-D111-C847-8163-49EA051C4D49}" dt="2021-01-13T04:54:56.166" v="1" actId="2696"/>
        <pc:sldMasterMkLst>
          <pc:docMk/>
          <pc:sldMasterMk cId="1086014960" sldId="2147483743"/>
        </pc:sldMasterMkLst>
        <pc:sldLayoutChg chg="del">
          <pc:chgData name="Albert della Gatta" userId="975556a7-e19d-4929-981b-f41e0bab659f" providerId="ADAL" clId="{8EAEBC05-D111-C847-8163-49EA051C4D49}" dt="2021-01-13T04:54:56.166" v="1" actId="2696"/>
          <pc:sldLayoutMkLst>
            <pc:docMk/>
            <pc:sldMasterMk cId="1086014960" sldId="2147483743"/>
            <pc:sldLayoutMk cId="3788598218" sldId="2147483744"/>
          </pc:sldLayoutMkLst>
        </pc:sldLayoutChg>
        <pc:sldLayoutChg chg="del">
          <pc:chgData name="Albert della Gatta" userId="975556a7-e19d-4929-981b-f41e0bab659f" providerId="ADAL" clId="{8EAEBC05-D111-C847-8163-49EA051C4D49}" dt="2021-01-13T04:54:56.166" v="1" actId="2696"/>
          <pc:sldLayoutMkLst>
            <pc:docMk/>
            <pc:sldMasterMk cId="1086014960" sldId="2147483743"/>
            <pc:sldLayoutMk cId="3605143489" sldId="2147483745"/>
          </pc:sldLayoutMkLst>
        </pc:sldLayoutChg>
        <pc:sldLayoutChg chg="del">
          <pc:chgData name="Albert della Gatta" userId="975556a7-e19d-4929-981b-f41e0bab659f" providerId="ADAL" clId="{8EAEBC05-D111-C847-8163-49EA051C4D49}" dt="2021-01-13T04:54:56.166" v="1" actId="2696"/>
          <pc:sldLayoutMkLst>
            <pc:docMk/>
            <pc:sldMasterMk cId="1086014960" sldId="2147483743"/>
            <pc:sldLayoutMk cId="3440400122" sldId="2147483746"/>
          </pc:sldLayoutMkLst>
        </pc:sldLayoutChg>
        <pc:sldLayoutChg chg="del">
          <pc:chgData name="Albert della Gatta" userId="975556a7-e19d-4929-981b-f41e0bab659f" providerId="ADAL" clId="{8EAEBC05-D111-C847-8163-49EA051C4D49}" dt="2021-01-13T04:54:56.166" v="1" actId="2696"/>
          <pc:sldLayoutMkLst>
            <pc:docMk/>
            <pc:sldMasterMk cId="1086014960" sldId="2147483743"/>
            <pc:sldLayoutMk cId="69409480" sldId="2147483747"/>
          </pc:sldLayoutMkLst>
        </pc:sldLayoutChg>
        <pc:sldLayoutChg chg="del">
          <pc:chgData name="Albert della Gatta" userId="975556a7-e19d-4929-981b-f41e0bab659f" providerId="ADAL" clId="{8EAEBC05-D111-C847-8163-49EA051C4D49}" dt="2021-01-13T04:54:56.166" v="1" actId="2696"/>
          <pc:sldLayoutMkLst>
            <pc:docMk/>
            <pc:sldMasterMk cId="1086014960" sldId="2147483743"/>
            <pc:sldLayoutMk cId="1452175004" sldId="2147483748"/>
          </pc:sldLayoutMkLst>
        </pc:sldLayoutChg>
        <pc:sldLayoutChg chg="del">
          <pc:chgData name="Albert della Gatta" userId="975556a7-e19d-4929-981b-f41e0bab659f" providerId="ADAL" clId="{8EAEBC05-D111-C847-8163-49EA051C4D49}" dt="2021-01-13T04:54:56.166" v="1" actId="2696"/>
          <pc:sldLayoutMkLst>
            <pc:docMk/>
            <pc:sldMasterMk cId="1086014960" sldId="2147483743"/>
            <pc:sldLayoutMk cId="1851125083" sldId="2147483749"/>
          </pc:sldLayoutMkLst>
        </pc:sldLayoutChg>
        <pc:sldLayoutChg chg="del">
          <pc:chgData name="Albert della Gatta" userId="975556a7-e19d-4929-981b-f41e0bab659f" providerId="ADAL" clId="{8EAEBC05-D111-C847-8163-49EA051C4D49}" dt="2021-01-13T04:54:56.166" v="1" actId="2696"/>
          <pc:sldLayoutMkLst>
            <pc:docMk/>
            <pc:sldMasterMk cId="1086014960" sldId="2147483743"/>
            <pc:sldLayoutMk cId="1997280873" sldId="2147483750"/>
          </pc:sldLayoutMkLst>
        </pc:sldLayoutChg>
        <pc:sldLayoutChg chg="del">
          <pc:chgData name="Albert della Gatta" userId="975556a7-e19d-4929-981b-f41e0bab659f" providerId="ADAL" clId="{8EAEBC05-D111-C847-8163-49EA051C4D49}" dt="2021-01-13T04:54:56.166" v="1" actId="2696"/>
          <pc:sldLayoutMkLst>
            <pc:docMk/>
            <pc:sldMasterMk cId="1086014960" sldId="2147483743"/>
            <pc:sldLayoutMk cId="3702250736" sldId="2147483751"/>
          </pc:sldLayoutMkLst>
        </pc:sldLayoutChg>
        <pc:sldLayoutChg chg="del">
          <pc:chgData name="Albert della Gatta" userId="975556a7-e19d-4929-981b-f41e0bab659f" providerId="ADAL" clId="{8EAEBC05-D111-C847-8163-49EA051C4D49}" dt="2021-01-13T04:54:56.166" v="1" actId="2696"/>
          <pc:sldLayoutMkLst>
            <pc:docMk/>
            <pc:sldMasterMk cId="1086014960" sldId="2147483743"/>
            <pc:sldLayoutMk cId="2365044541" sldId="2147483752"/>
          </pc:sldLayoutMkLst>
        </pc:sldLayoutChg>
        <pc:sldLayoutChg chg="del">
          <pc:chgData name="Albert della Gatta" userId="975556a7-e19d-4929-981b-f41e0bab659f" providerId="ADAL" clId="{8EAEBC05-D111-C847-8163-49EA051C4D49}" dt="2021-01-13T04:54:56.166" v="1" actId="2696"/>
          <pc:sldLayoutMkLst>
            <pc:docMk/>
            <pc:sldMasterMk cId="1086014960" sldId="2147483743"/>
            <pc:sldLayoutMk cId="1371789362" sldId="2147483753"/>
          </pc:sldLayoutMkLst>
        </pc:sldLayoutChg>
        <pc:sldLayoutChg chg="del">
          <pc:chgData name="Albert della Gatta" userId="975556a7-e19d-4929-981b-f41e0bab659f" providerId="ADAL" clId="{8EAEBC05-D111-C847-8163-49EA051C4D49}" dt="2021-01-13T04:54:56.166" v="1" actId="2696"/>
          <pc:sldLayoutMkLst>
            <pc:docMk/>
            <pc:sldMasterMk cId="1086014960" sldId="2147483743"/>
            <pc:sldLayoutMk cId="2299280328" sldId="2147483754"/>
          </pc:sldLayoutMkLst>
        </pc:sldLayoutChg>
      </pc:sldMasterChg>
    </pc:docChg>
  </pc:docChgLst>
  <pc:docChgLst>
    <pc:chgData name="Albert della Gatta" userId="S::albert.dellagatta@gilead.com::975556a7-e19d-4929-981b-f41e0bab659f" providerId="AD" clId="Web-{9DC525A5-CD0D-441F-A50F-677C428E1511}"/>
    <pc:docChg chg="modSld">
      <pc:chgData name="Albert della Gatta" userId="S::albert.dellagatta@gilead.com::975556a7-e19d-4929-981b-f41e0bab659f" providerId="AD" clId="Web-{9DC525A5-CD0D-441F-A50F-677C428E1511}" dt="2021-01-13T04:59:36.478" v="0" actId="20577"/>
      <pc:docMkLst>
        <pc:docMk/>
      </pc:docMkLst>
      <pc:sldChg chg="modSp">
        <pc:chgData name="Albert della Gatta" userId="S::albert.dellagatta@gilead.com::975556a7-e19d-4929-981b-f41e0bab659f" providerId="AD" clId="Web-{9DC525A5-CD0D-441F-A50F-677C428E1511}" dt="2021-01-13T04:59:36.478" v="0" actId="20577"/>
        <pc:sldMkLst>
          <pc:docMk/>
          <pc:sldMk cId="4287708042" sldId="267"/>
        </pc:sldMkLst>
        <pc:spChg chg="mod">
          <ac:chgData name="Albert della Gatta" userId="S::albert.dellagatta@gilead.com::975556a7-e19d-4929-981b-f41e0bab659f" providerId="AD" clId="Web-{9DC525A5-CD0D-441F-A50F-677C428E1511}" dt="2021-01-13T04:59:36.478" v="0" actId="20577"/>
          <ac:spMkLst>
            <pc:docMk/>
            <pc:sldMk cId="4287708042" sldId="267"/>
            <ac:spMk id="42" creationId="{D8E9921D-6463-5E4C-9409-3929EBE82A2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AAC698C-573B-2645-822C-EB630962E39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DCD773C3-3F6A-5E47-992F-9E36DA6F773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8625986-F7E3-FB4E-BFD2-9CA1D5A44BFD}" type="datetimeFigureOut">
              <a:rPr lang="en-US" smtClean="0"/>
              <a:t>1/25/21</a:t>
            </a:fld>
            <a:endParaRPr lang="en-US"/>
          </a:p>
        </p:txBody>
      </p:sp>
      <p:sp>
        <p:nvSpPr>
          <p:cNvPr id="4" name="Footer Placeholder 3">
            <a:extLst>
              <a:ext uri="{FF2B5EF4-FFF2-40B4-BE49-F238E27FC236}">
                <a16:creationId xmlns:a16="http://schemas.microsoft.com/office/drawing/2014/main" id="{C0794A69-5FE4-3E4E-848D-98E71AC7821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F8734878-53A5-D441-A64C-EF631CD25BE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9AAC908-D68A-B146-BE89-B13BCB38E5ED}" type="slidenum">
              <a:rPr lang="en-US" smtClean="0"/>
              <a:t>‹#›</a:t>
            </a:fld>
            <a:endParaRPr lang="en-US"/>
          </a:p>
        </p:txBody>
      </p:sp>
    </p:spTree>
    <p:extLst>
      <p:ext uri="{BB962C8B-B14F-4D97-AF65-F5344CB8AC3E}">
        <p14:creationId xmlns:p14="http://schemas.microsoft.com/office/powerpoint/2010/main" val="33315747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20CC4C0-4BEC-6A42-B274-47FC6FF54BFE}" type="datetimeFigureOut">
              <a:rPr lang="en-US" smtClean="0"/>
              <a:t>1/25/21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BF232A-D0AC-9B4F-A822-05618EDB3A67}" type="slidenum">
              <a:rPr lang="en-US" smtClean="0"/>
              <a:t>‹#›</a:t>
            </a:fld>
            <a:endParaRPr lang="en-US"/>
          </a:p>
        </p:txBody>
      </p:sp>
    </p:spTree>
    <p:extLst>
      <p:ext uri="{BB962C8B-B14F-4D97-AF65-F5344CB8AC3E}">
        <p14:creationId xmlns:p14="http://schemas.microsoft.com/office/powerpoint/2010/main" val="22385439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Intro/Title Slide">
    <p:bg>
      <p:bgPr>
        <a:solidFill>
          <a:srgbClr val="C50F3C"/>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71CDD-03B6-5447-B8EF-BC2DD2AB7DD2}"/>
              </a:ext>
            </a:extLst>
          </p:cNvPr>
          <p:cNvSpPr>
            <a:spLocks noGrp="1"/>
          </p:cNvSpPr>
          <p:nvPr>
            <p:ph type="ctrTitle" hasCustomPrompt="1"/>
          </p:nvPr>
        </p:nvSpPr>
        <p:spPr>
          <a:xfrm>
            <a:off x="609600" y="1658249"/>
            <a:ext cx="10058400" cy="2387600"/>
          </a:xfrm>
        </p:spPr>
        <p:txBody>
          <a:bodyPr anchor="b"/>
          <a:lstStyle>
            <a:lvl1pPr algn="l">
              <a:lnSpc>
                <a:spcPct val="80000"/>
              </a:lnSpc>
              <a:defRPr sz="5000" b="0" i="0" spc="0" baseline="0">
                <a:solidFill>
                  <a:schemeClr val="bg1"/>
                </a:solidFill>
                <a:latin typeface="Trebuchet MS" panose="020B0703020202090204" pitchFamily="34" charset="0"/>
              </a:defRPr>
            </a:lvl1pPr>
          </a:lstStyle>
          <a:p>
            <a:r>
              <a:rPr lang="en-US"/>
              <a:t>Click to edit master title style</a:t>
            </a:r>
          </a:p>
        </p:txBody>
      </p:sp>
      <p:sp>
        <p:nvSpPr>
          <p:cNvPr id="3" name="Subtitle 2">
            <a:extLst>
              <a:ext uri="{FF2B5EF4-FFF2-40B4-BE49-F238E27FC236}">
                <a16:creationId xmlns:a16="http://schemas.microsoft.com/office/drawing/2014/main" id="{C3572D1E-ECF6-C04B-874C-31D977FFD310}"/>
              </a:ext>
            </a:extLst>
          </p:cNvPr>
          <p:cNvSpPr>
            <a:spLocks noGrp="1"/>
          </p:cNvSpPr>
          <p:nvPr>
            <p:ph type="subTitle" idx="1" hasCustomPrompt="1"/>
          </p:nvPr>
        </p:nvSpPr>
        <p:spPr>
          <a:xfrm>
            <a:off x="609600" y="4077886"/>
            <a:ext cx="10058400" cy="1655762"/>
          </a:xfrm>
        </p:spPr>
        <p:txBody>
          <a:bodyPr anchor="t">
            <a:noAutofit/>
          </a:bodyPr>
          <a:lstStyle>
            <a:lvl1pPr marL="0" indent="0" algn="l">
              <a:lnSpc>
                <a:spcPct val="110000"/>
              </a:lnSpc>
              <a:buNone/>
              <a:defRPr sz="1500" b="0" i="0" kern="800" spc="300" baseline="0">
                <a:solidFill>
                  <a:schemeClr val="bg2">
                    <a:lumMod val="20000"/>
                    <a:lumOff val="80000"/>
                  </a:schemeClr>
                </a:solidFill>
                <a:latin typeface="Trebuchet MS" panose="020B070302020209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4" name="Picture 3">
            <a:extLst>
              <a:ext uri="{FF2B5EF4-FFF2-40B4-BE49-F238E27FC236}">
                <a16:creationId xmlns:a16="http://schemas.microsoft.com/office/drawing/2014/main" id="{957D8D2A-CF58-8646-89B3-2002D024A497}"/>
              </a:ext>
            </a:extLst>
          </p:cNvPr>
          <p:cNvPicPr>
            <a:picLocks noChangeAspect="1"/>
          </p:cNvPicPr>
          <p:nvPr userDrawn="1"/>
        </p:nvPicPr>
        <p:blipFill>
          <a:blip r:embed="rId2"/>
          <a:stretch>
            <a:fillRect/>
          </a:stretch>
        </p:blipFill>
        <p:spPr>
          <a:xfrm>
            <a:off x="723901" y="619126"/>
            <a:ext cx="1519238" cy="415518"/>
          </a:xfrm>
          <a:prstGeom prst="rect">
            <a:avLst/>
          </a:prstGeom>
        </p:spPr>
      </p:pic>
      <p:pic>
        <p:nvPicPr>
          <p:cNvPr id="8" name="Picture 7">
            <a:extLst>
              <a:ext uri="{FF2B5EF4-FFF2-40B4-BE49-F238E27FC236}">
                <a16:creationId xmlns:a16="http://schemas.microsoft.com/office/drawing/2014/main" id="{1776B36C-1ADE-4B47-A218-99AEE676BE57}"/>
              </a:ext>
            </a:extLst>
          </p:cNvPr>
          <p:cNvPicPr>
            <a:picLocks noChangeAspect="1"/>
          </p:cNvPicPr>
          <p:nvPr userDrawn="1"/>
        </p:nvPicPr>
        <p:blipFill>
          <a:blip r:embed="rId3"/>
          <a:stretch>
            <a:fillRect/>
          </a:stretch>
        </p:blipFill>
        <p:spPr>
          <a:xfrm>
            <a:off x="11784591" y="6415616"/>
            <a:ext cx="196394" cy="261858"/>
          </a:xfrm>
          <a:prstGeom prst="rect">
            <a:avLst/>
          </a:prstGeom>
        </p:spPr>
      </p:pic>
    </p:spTree>
    <p:extLst>
      <p:ext uri="{BB962C8B-B14F-4D97-AF65-F5344CB8AC3E}">
        <p14:creationId xmlns:p14="http://schemas.microsoft.com/office/powerpoint/2010/main" val="2829686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Content-Side By Side">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D176D08-DDAD-E54A-B358-69F6739D98FC}"/>
              </a:ext>
            </a:extLst>
          </p:cNvPr>
          <p:cNvSpPr>
            <a:spLocks noGrp="1"/>
          </p:cNvSpPr>
          <p:nvPr>
            <p:ph sz="half" idx="1" hasCustomPrompt="1"/>
          </p:nvPr>
        </p:nvSpPr>
        <p:spPr>
          <a:xfrm>
            <a:off x="357188" y="1189899"/>
            <a:ext cx="3544252" cy="4351338"/>
          </a:xfrm>
        </p:spPr>
        <p:txBody>
          <a:bodyPr anchor="ctr">
            <a:noAutofit/>
          </a:bodyPr>
          <a:lstStyle>
            <a:lvl1pPr algn="r">
              <a:lnSpc>
                <a:spcPct val="80000"/>
              </a:lnSpc>
              <a:defRPr sz="3200" b="0" i="0">
                <a:solidFill>
                  <a:srgbClr val="C50F3C"/>
                </a:solidFill>
                <a:latin typeface="Trebuchet MS" panose="020B0703020202090204" pitchFamily="34" charset="0"/>
                <a:cs typeface="Rockwell Nova Light" panose="02060303020205020403" pitchFamily="18" charset="0"/>
              </a:defRPr>
            </a:lvl1pPr>
          </a:lstStyle>
          <a:p>
            <a:pPr lvl="0"/>
            <a:r>
              <a:rPr lang="en-US"/>
              <a:t>Edit master text styles</a:t>
            </a:r>
          </a:p>
        </p:txBody>
      </p:sp>
      <p:sp>
        <p:nvSpPr>
          <p:cNvPr id="7" name="Slide Number Placeholder 6">
            <a:extLst>
              <a:ext uri="{FF2B5EF4-FFF2-40B4-BE49-F238E27FC236}">
                <a16:creationId xmlns:a16="http://schemas.microsoft.com/office/drawing/2014/main" id="{81BB3B64-FFC3-D742-A6BD-5B3A95232C50}"/>
              </a:ext>
            </a:extLst>
          </p:cNvPr>
          <p:cNvSpPr>
            <a:spLocks noGrp="1"/>
          </p:cNvSpPr>
          <p:nvPr>
            <p:ph type="sldNum" sz="quarter" idx="12"/>
          </p:nvPr>
        </p:nvSpPr>
        <p:spPr/>
        <p:txBody>
          <a:bodyPr/>
          <a:lstStyle/>
          <a:p>
            <a:fld id="{4BEAA09E-D67E-864E-8466-C38E88600C4F}" type="slidenum">
              <a:rPr lang="en-US" smtClean="0"/>
              <a:t>‹#›</a:t>
            </a:fld>
            <a:endParaRPr lang="en-US"/>
          </a:p>
        </p:txBody>
      </p:sp>
      <p:cxnSp>
        <p:nvCxnSpPr>
          <p:cNvPr id="9" name="Straight Connector 8">
            <a:extLst>
              <a:ext uri="{FF2B5EF4-FFF2-40B4-BE49-F238E27FC236}">
                <a16:creationId xmlns:a16="http://schemas.microsoft.com/office/drawing/2014/main" id="{F113FFD9-00BB-A343-8353-85DCCB1A6FE5}"/>
              </a:ext>
            </a:extLst>
          </p:cNvPr>
          <p:cNvCxnSpPr>
            <a:cxnSpLocks/>
          </p:cNvCxnSpPr>
          <p:nvPr userDrawn="1"/>
        </p:nvCxnSpPr>
        <p:spPr>
          <a:xfrm>
            <a:off x="4260501" y="1628503"/>
            <a:ext cx="0" cy="347472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sp>
        <p:nvSpPr>
          <p:cNvPr id="11" name="Text Placeholder 8">
            <a:extLst>
              <a:ext uri="{FF2B5EF4-FFF2-40B4-BE49-F238E27FC236}">
                <a16:creationId xmlns:a16="http://schemas.microsoft.com/office/drawing/2014/main" id="{56E2F89F-DE6E-8E49-BDFB-6B8DE8B72ABF}"/>
              </a:ext>
            </a:extLst>
          </p:cNvPr>
          <p:cNvSpPr>
            <a:spLocks noGrp="1"/>
          </p:cNvSpPr>
          <p:nvPr>
            <p:ph type="body" sz="quarter" idx="13" hasCustomPrompt="1"/>
          </p:nvPr>
        </p:nvSpPr>
        <p:spPr>
          <a:xfrm>
            <a:off x="4606972" y="736895"/>
            <a:ext cx="7157992" cy="5257346"/>
          </a:xfrm>
        </p:spPr>
        <p:txBody>
          <a:bodyPr anchor="ctr"/>
          <a:lstStyle>
            <a:lvl1pPr>
              <a:lnSpc>
                <a:spcPct val="110000"/>
              </a:lnSpc>
              <a:defRPr/>
            </a:lvl1pPr>
            <a:lvl2pPr>
              <a:lnSpc>
                <a:spcPct val="110000"/>
              </a:lnSpc>
              <a:defRPr/>
            </a:lvl2pPr>
            <a:lvl3pPr>
              <a:lnSpc>
                <a:spcPct val="110000"/>
              </a:lnSpc>
              <a:defRPr/>
            </a:lvl3pPr>
            <a:lvl4pPr>
              <a:lnSpc>
                <a:spcPct val="110000"/>
              </a:lnSpc>
              <a:defRPr/>
            </a:lvl4pPr>
            <a:lvl5pPr>
              <a:lnSpc>
                <a:spcPct val="110000"/>
              </a:lnSpc>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Slide Number Placeholder 5">
            <a:extLst>
              <a:ext uri="{FF2B5EF4-FFF2-40B4-BE49-F238E27FC236}">
                <a16:creationId xmlns:a16="http://schemas.microsoft.com/office/drawing/2014/main" id="{18F56A3F-5A2F-DF4C-8531-9765BE13BE71}"/>
              </a:ext>
            </a:extLst>
          </p:cNvPr>
          <p:cNvSpPr txBox="1">
            <a:spLocks/>
          </p:cNvSpPr>
          <p:nvPr userDrawn="1"/>
        </p:nvSpPr>
        <p:spPr>
          <a:xfrm>
            <a:off x="4606972" y="6400799"/>
            <a:ext cx="2743200" cy="291492"/>
          </a:xfrm>
          <a:prstGeom prst="rect">
            <a:avLst/>
          </a:prstGeom>
        </p:spPr>
        <p:txBody>
          <a:bodyPr vert="horz" lIns="91440" tIns="45720" rIns="91440" bIns="45720" rtlCol="0" anchor="ctr"/>
          <a:lstStyle>
            <a:defPPr>
              <a:defRPr lang="en-US"/>
            </a:defPPr>
            <a:lvl1pPr marL="0" algn="l" defTabSz="914400" rtl="0" eaLnBrk="1" latinLnBrk="0" hangingPunct="1">
              <a:defRPr sz="800" kern="1200">
                <a:solidFill>
                  <a:schemeClr val="bg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b="0" i="0">
                <a:latin typeface="Proxima Nova Regular" panose="02000506030000020004" pitchFamily="2" charset="0"/>
              </a:rPr>
              <a:t>Confidential – Internal Use Only</a:t>
            </a:r>
          </a:p>
        </p:txBody>
      </p:sp>
      <p:pic>
        <p:nvPicPr>
          <p:cNvPr id="10" name="Picture 7">
            <a:extLst>
              <a:ext uri="{FF2B5EF4-FFF2-40B4-BE49-F238E27FC236}">
                <a16:creationId xmlns:a16="http://schemas.microsoft.com/office/drawing/2014/main" id="{6D517EF7-1955-C44E-968C-3F179CD634E9}"/>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541125" y="6000750"/>
            <a:ext cx="650875"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709677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Key Poi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949B4A-737F-9943-BA78-DDF26CE4B4CE}"/>
              </a:ext>
            </a:extLst>
          </p:cNvPr>
          <p:cNvSpPr>
            <a:spLocks noGrp="1"/>
          </p:cNvSpPr>
          <p:nvPr>
            <p:ph type="title" hasCustomPrompt="1"/>
          </p:nvPr>
        </p:nvSpPr>
        <p:spPr>
          <a:xfrm>
            <a:off x="831850" y="1302299"/>
            <a:ext cx="10515600" cy="4207548"/>
          </a:xfrm>
          <a:ln w="3175">
            <a:noFill/>
          </a:ln>
        </p:spPr>
        <p:txBody>
          <a:bodyPr anchor="ctr"/>
          <a:lstStyle>
            <a:lvl1pPr algn="ctr">
              <a:lnSpc>
                <a:spcPct val="80000"/>
              </a:lnSpc>
              <a:defRPr sz="5000">
                <a:solidFill>
                  <a:srgbClr val="C50F3C"/>
                </a:solidFill>
              </a:defRPr>
            </a:lvl1pPr>
          </a:lstStyle>
          <a:p>
            <a:r>
              <a:rPr lang="en-US"/>
              <a:t>Click to edit master title style</a:t>
            </a:r>
          </a:p>
        </p:txBody>
      </p:sp>
      <p:pic>
        <p:nvPicPr>
          <p:cNvPr id="4" name="Picture 7">
            <a:extLst>
              <a:ext uri="{FF2B5EF4-FFF2-40B4-BE49-F238E27FC236}">
                <a16:creationId xmlns:a16="http://schemas.microsoft.com/office/drawing/2014/main" id="{FCD123F1-E72A-6248-8EB0-AEADFA1B4540}"/>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541125" y="6000750"/>
            <a:ext cx="650875"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888412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Key Comparison">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549406C-54AA-BB4A-A894-DCE9A23B31DE}"/>
              </a:ext>
            </a:extLst>
          </p:cNvPr>
          <p:cNvSpPr/>
          <p:nvPr userDrawn="1"/>
        </p:nvSpPr>
        <p:spPr>
          <a:xfrm>
            <a:off x="0" y="0"/>
            <a:ext cx="6096000" cy="6858000"/>
          </a:xfrm>
          <a:prstGeom prst="rect">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Proxima Nova Regular" panose="02000506030000020004" pitchFamily="2" charset="0"/>
            </a:endParaRPr>
          </a:p>
        </p:txBody>
      </p:sp>
      <p:sp>
        <p:nvSpPr>
          <p:cNvPr id="3" name="Content Placeholder 2">
            <a:extLst>
              <a:ext uri="{FF2B5EF4-FFF2-40B4-BE49-F238E27FC236}">
                <a16:creationId xmlns:a16="http://schemas.microsoft.com/office/drawing/2014/main" id="{0D176D08-DDAD-E54A-B358-69F6739D98FC}"/>
              </a:ext>
            </a:extLst>
          </p:cNvPr>
          <p:cNvSpPr>
            <a:spLocks noGrp="1"/>
          </p:cNvSpPr>
          <p:nvPr>
            <p:ph sz="half" idx="1" hasCustomPrompt="1"/>
          </p:nvPr>
        </p:nvSpPr>
        <p:spPr>
          <a:xfrm>
            <a:off x="357188" y="1189899"/>
            <a:ext cx="5220003" cy="4351338"/>
          </a:xfrm>
        </p:spPr>
        <p:txBody>
          <a:bodyPr anchor="ctr">
            <a:normAutofit/>
          </a:bodyPr>
          <a:lstStyle>
            <a:lvl1pPr algn="r">
              <a:lnSpc>
                <a:spcPct val="80000"/>
              </a:lnSpc>
              <a:defRPr sz="3200" b="0" i="0">
                <a:solidFill>
                  <a:srgbClr val="C50F3C"/>
                </a:solidFill>
                <a:latin typeface="Trebuchet MS" panose="020B0703020202090204" pitchFamily="34" charset="0"/>
                <a:cs typeface="Rockwell Nova Light" panose="02060303020205020403" pitchFamily="18" charset="0"/>
              </a:defRPr>
            </a:lvl1pPr>
          </a:lstStyle>
          <a:p>
            <a:pPr lvl="0"/>
            <a:r>
              <a:rPr lang="en-US"/>
              <a:t>Edit master text styles</a:t>
            </a:r>
          </a:p>
        </p:txBody>
      </p:sp>
      <p:sp>
        <p:nvSpPr>
          <p:cNvPr id="9" name="Slide Number Placeholder 5">
            <a:extLst>
              <a:ext uri="{FF2B5EF4-FFF2-40B4-BE49-F238E27FC236}">
                <a16:creationId xmlns:a16="http://schemas.microsoft.com/office/drawing/2014/main" id="{D613E1D2-5834-AD41-804E-D607287602C5}"/>
              </a:ext>
            </a:extLst>
          </p:cNvPr>
          <p:cNvSpPr>
            <a:spLocks noGrp="1"/>
          </p:cNvSpPr>
          <p:nvPr>
            <p:ph type="sldNum" sz="quarter" idx="4"/>
          </p:nvPr>
        </p:nvSpPr>
        <p:spPr>
          <a:xfrm>
            <a:off x="211015" y="6400799"/>
            <a:ext cx="2743200" cy="291492"/>
          </a:xfrm>
          <a:prstGeom prst="rect">
            <a:avLst/>
          </a:prstGeom>
        </p:spPr>
        <p:txBody>
          <a:bodyPr vert="horz" lIns="91440" tIns="45720" rIns="91440" bIns="45720" rtlCol="0" anchor="ctr"/>
          <a:lstStyle>
            <a:lvl1pPr algn="l">
              <a:defRPr sz="800">
                <a:solidFill>
                  <a:schemeClr val="bg2"/>
                </a:solidFill>
              </a:defRPr>
            </a:lvl1pPr>
          </a:lstStyle>
          <a:p>
            <a:fld id="{4BEAA09E-D67E-864E-8466-C38E88600C4F}" type="slidenum">
              <a:rPr lang="en-US" smtClean="0"/>
              <a:pPr/>
              <a:t>‹#›</a:t>
            </a:fld>
            <a:endParaRPr lang="en-US"/>
          </a:p>
        </p:txBody>
      </p:sp>
      <p:sp>
        <p:nvSpPr>
          <p:cNvPr id="10" name="Slide Number Placeholder 5">
            <a:extLst>
              <a:ext uri="{FF2B5EF4-FFF2-40B4-BE49-F238E27FC236}">
                <a16:creationId xmlns:a16="http://schemas.microsoft.com/office/drawing/2014/main" id="{DF170BCB-3373-5549-9815-B668B2498165}"/>
              </a:ext>
            </a:extLst>
          </p:cNvPr>
          <p:cNvSpPr txBox="1">
            <a:spLocks/>
          </p:cNvSpPr>
          <p:nvPr userDrawn="1"/>
        </p:nvSpPr>
        <p:spPr>
          <a:xfrm>
            <a:off x="6356169" y="6400799"/>
            <a:ext cx="2743200" cy="291492"/>
          </a:xfrm>
          <a:prstGeom prst="rect">
            <a:avLst/>
          </a:prstGeom>
        </p:spPr>
        <p:txBody>
          <a:bodyPr vert="horz" lIns="91440" tIns="45720" rIns="91440" bIns="45720" rtlCol="0" anchor="ctr"/>
          <a:lstStyle>
            <a:defPPr>
              <a:defRPr lang="en-US"/>
            </a:defPPr>
            <a:lvl1pPr marL="0" algn="l" defTabSz="914400" rtl="0" eaLnBrk="1" latinLnBrk="0" hangingPunct="1">
              <a:defRPr sz="800" kern="1200">
                <a:solidFill>
                  <a:schemeClr val="bg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b="0" i="0">
                <a:latin typeface="Proxima Nova Regular" panose="02000506030000020004" pitchFamily="2" charset="0"/>
              </a:rPr>
              <a:t>Confidential – Internal Use Only</a:t>
            </a:r>
          </a:p>
        </p:txBody>
      </p:sp>
      <p:sp>
        <p:nvSpPr>
          <p:cNvPr id="12" name="Content Placeholder 2">
            <a:extLst>
              <a:ext uri="{FF2B5EF4-FFF2-40B4-BE49-F238E27FC236}">
                <a16:creationId xmlns:a16="http://schemas.microsoft.com/office/drawing/2014/main" id="{7B6A4804-8EDB-6D4D-B64B-E9206508601A}"/>
              </a:ext>
            </a:extLst>
          </p:cNvPr>
          <p:cNvSpPr>
            <a:spLocks noGrp="1"/>
          </p:cNvSpPr>
          <p:nvPr>
            <p:ph sz="half" idx="10" hasCustomPrompt="1"/>
          </p:nvPr>
        </p:nvSpPr>
        <p:spPr>
          <a:xfrm>
            <a:off x="6614809" y="1189899"/>
            <a:ext cx="5150842" cy="4351338"/>
          </a:xfrm>
        </p:spPr>
        <p:txBody>
          <a:bodyPr anchor="ctr">
            <a:normAutofit/>
          </a:bodyPr>
          <a:lstStyle>
            <a:lvl1pPr algn="l">
              <a:lnSpc>
                <a:spcPct val="80000"/>
              </a:lnSpc>
              <a:defRPr sz="3200" b="0" i="0">
                <a:solidFill>
                  <a:schemeClr val="tx1"/>
                </a:solidFill>
                <a:latin typeface="Trebuchet MS" panose="020B0703020202090204" pitchFamily="34" charset="0"/>
                <a:cs typeface="Rockwell Nova Light" panose="02060303020205020403" pitchFamily="18" charset="0"/>
              </a:defRPr>
            </a:lvl1pPr>
          </a:lstStyle>
          <a:p>
            <a:pPr lvl="0"/>
            <a:r>
              <a:rPr lang="en-US"/>
              <a:t>Edit master text styles</a:t>
            </a:r>
          </a:p>
        </p:txBody>
      </p:sp>
      <p:pic>
        <p:nvPicPr>
          <p:cNvPr id="8" name="Picture 7">
            <a:extLst>
              <a:ext uri="{FF2B5EF4-FFF2-40B4-BE49-F238E27FC236}">
                <a16:creationId xmlns:a16="http://schemas.microsoft.com/office/drawing/2014/main" id="{5E2C54DD-67D4-E94E-B1E8-AE61224FE0A7}"/>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541125" y="6000750"/>
            <a:ext cx="650875"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446137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Picture Split-1">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FE634AED-FE2D-5A49-9C4F-52E8C06D7549}"/>
              </a:ext>
            </a:extLst>
          </p:cNvPr>
          <p:cNvSpPr>
            <a:spLocks noGrp="1"/>
          </p:cNvSpPr>
          <p:nvPr>
            <p:ph type="pic" sz="quarter" idx="10"/>
          </p:nvPr>
        </p:nvSpPr>
        <p:spPr>
          <a:xfrm>
            <a:off x="6095999" y="0"/>
            <a:ext cx="6095999" cy="6858000"/>
          </a:xfrm>
        </p:spPr>
        <p:txBody>
          <a:bodyPr/>
          <a:lstStyle/>
          <a:p>
            <a:r>
              <a:rPr lang="en-US"/>
              <a:t>Click icon to add picture</a:t>
            </a:r>
          </a:p>
        </p:txBody>
      </p:sp>
      <p:sp>
        <p:nvSpPr>
          <p:cNvPr id="2" name="Rectangle 1">
            <a:extLst>
              <a:ext uri="{FF2B5EF4-FFF2-40B4-BE49-F238E27FC236}">
                <a16:creationId xmlns:a16="http://schemas.microsoft.com/office/drawing/2014/main" id="{5549406C-54AA-BB4A-A894-DCE9A23B31DE}"/>
              </a:ext>
            </a:extLst>
          </p:cNvPr>
          <p:cNvSpPr/>
          <p:nvPr userDrawn="1"/>
        </p:nvSpPr>
        <p:spPr>
          <a:xfrm>
            <a:off x="0" y="0"/>
            <a:ext cx="6096000" cy="6858000"/>
          </a:xfrm>
          <a:prstGeom prst="rect">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Proxima Nova Regular" panose="02000506030000020004" pitchFamily="2" charset="0"/>
            </a:endParaRPr>
          </a:p>
        </p:txBody>
      </p:sp>
      <p:sp>
        <p:nvSpPr>
          <p:cNvPr id="9" name="Slide Number Placeholder 5">
            <a:extLst>
              <a:ext uri="{FF2B5EF4-FFF2-40B4-BE49-F238E27FC236}">
                <a16:creationId xmlns:a16="http://schemas.microsoft.com/office/drawing/2014/main" id="{D613E1D2-5834-AD41-804E-D607287602C5}"/>
              </a:ext>
            </a:extLst>
          </p:cNvPr>
          <p:cNvSpPr>
            <a:spLocks noGrp="1"/>
          </p:cNvSpPr>
          <p:nvPr>
            <p:ph type="sldNum" sz="quarter" idx="4"/>
          </p:nvPr>
        </p:nvSpPr>
        <p:spPr>
          <a:xfrm>
            <a:off x="211015" y="6400799"/>
            <a:ext cx="308530" cy="291492"/>
          </a:xfrm>
          <a:prstGeom prst="rect">
            <a:avLst/>
          </a:prstGeom>
        </p:spPr>
        <p:txBody>
          <a:bodyPr vert="horz" lIns="91440" tIns="45720" rIns="91440" bIns="45720" rtlCol="0" anchor="ctr"/>
          <a:lstStyle>
            <a:lvl1pPr algn="l">
              <a:defRPr sz="800">
                <a:solidFill>
                  <a:schemeClr val="bg2"/>
                </a:solidFill>
              </a:defRPr>
            </a:lvl1pPr>
          </a:lstStyle>
          <a:p>
            <a:fld id="{4BEAA09E-D67E-864E-8466-C38E88600C4F}" type="slidenum">
              <a:rPr lang="en-US" smtClean="0"/>
              <a:pPr/>
              <a:t>‹#›</a:t>
            </a:fld>
            <a:endParaRPr lang="en-US"/>
          </a:p>
        </p:txBody>
      </p:sp>
      <p:sp>
        <p:nvSpPr>
          <p:cNvPr id="10" name="Slide Number Placeholder 5">
            <a:extLst>
              <a:ext uri="{FF2B5EF4-FFF2-40B4-BE49-F238E27FC236}">
                <a16:creationId xmlns:a16="http://schemas.microsoft.com/office/drawing/2014/main" id="{DF170BCB-3373-5549-9815-B668B2498165}"/>
              </a:ext>
            </a:extLst>
          </p:cNvPr>
          <p:cNvSpPr txBox="1">
            <a:spLocks/>
          </p:cNvSpPr>
          <p:nvPr userDrawn="1"/>
        </p:nvSpPr>
        <p:spPr>
          <a:xfrm>
            <a:off x="1707493" y="6400799"/>
            <a:ext cx="2743200" cy="291492"/>
          </a:xfrm>
          <a:prstGeom prst="rect">
            <a:avLst/>
          </a:prstGeom>
        </p:spPr>
        <p:txBody>
          <a:bodyPr vert="horz" lIns="91440" tIns="45720" rIns="91440" bIns="45720" rtlCol="0" anchor="ctr"/>
          <a:lstStyle>
            <a:defPPr>
              <a:defRPr lang="en-US"/>
            </a:defPPr>
            <a:lvl1pPr marL="0" algn="l" defTabSz="914400" rtl="0" eaLnBrk="1" latinLnBrk="0" hangingPunct="1">
              <a:defRPr sz="800" kern="1200">
                <a:solidFill>
                  <a:schemeClr val="bg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b="0" i="0">
                <a:latin typeface="Proxima Nova Regular" panose="02000506030000020004" pitchFamily="2" charset="0"/>
              </a:rPr>
              <a:t>Confidential – Internal Use Only</a:t>
            </a:r>
          </a:p>
        </p:txBody>
      </p:sp>
      <p:pic>
        <p:nvPicPr>
          <p:cNvPr id="15" name="Picture 14">
            <a:extLst>
              <a:ext uri="{FF2B5EF4-FFF2-40B4-BE49-F238E27FC236}">
                <a16:creationId xmlns:a16="http://schemas.microsoft.com/office/drawing/2014/main" id="{F8C30483-00F3-D64E-AAE5-F07B9B5C01D3}"/>
              </a:ext>
            </a:extLst>
          </p:cNvPr>
          <p:cNvPicPr>
            <a:picLocks noChangeAspect="1"/>
          </p:cNvPicPr>
          <p:nvPr userDrawn="1"/>
        </p:nvPicPr>
        <p:blipFill>
          <a:blip r:embed="rId2"/>
          <a:stretch>
            <a:fillRect/>
          </a:stretch>
        </p:blipFill>
        <p:spPr>
          <a:xfrm>
            <a:off x="5594406" y="6408817"/>
            <a:ext cx="206592" cy="275456"/>
          </a:xfrm>
          <a:prstGeom prst="rect">
            <a:avLst/>
          </a:prstGeom>
        </p:spPr>
      </p:pic>
      <p:sp>
        <p:nvSpPr>
          <p:cNvPr id="8" name="Content Placeholder 2">
            <a:extLst>
              <a:ext uri="{FF2B5EF4-FFF2-40B4-BE49-F238E27FC236}">
                <a16:creationId xmlns:a16="http://schemas.microsoft.com/office/drawing/2014/main" id="{A0ECE671-F431-CD4B-9BF1-7FDB1F327553}"/>
              </a:ext>
            </a:extLst>
          </p:cNvPr>
          <p:cNvSpPr>
            <a:spLocks noGrp="1"/>
          </p:cNvSpPr>
          <p:nvPr>
            <p:ph sz="half" idx="1" hasCustomPrompt="1"/>
          </p:nvPr>
        </p:nvSpPr>
        <p:spPr>
          <a:xfrm>
            <a:off x="357188" y="1189899"/>
            <a:ext cx="5220003" cy="4351338"/>
          </a:xfrm>
        </p:spPr>
        <p:txBody>
          <a:bodyPr anchor="ctr">
            <a:normAutofit/>
          </a:bodyPr>
          <a:lstStyle>
            <a:lvl1pPr algn="r">
              <a:lnSpc>
                <a:spcPct val="80000"/>
              </a:lnSpc>
              <a:defRPr sz="3200" b="0" i="0">
                <a:solidFill>
                  <a:srgbClr val="C50F3C"/>
                </a:solidFill>
                <a:latin typeface="Trebuchet MS" panose="020B0703020202090204" pitchFamily="34" charset="0"/>
                <a:cs typeface="Rockwell Nova Light" panose="02060303020205020403" pitchFamily="18" charset="0"/>
              </a:defRPr>
            </a:lvl1pPr>
          </a:lstStyle>
          <a:p>
            <a:pPr lvl="0"/>
            <a:r>
              <a:rPr lang="en-US"/>
              <a:t>Edit master text styles</a:t>
            </a:r>
          </a:p>
        </p:txBody>
      </p:sp>
    </p:spTree>
    <p:extLst>
      <p:ext uri="{BB962C8B-B14F-4D97-AF65-F5344CB8AC3E}">
        <p14:creationId xmlns:p14="http://schemas.microsoft.com/office/powerpoint/2010/main" val="5300232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Picture Split-2">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FE634AED-FE2D-5A49-9C4F-52E8C06D7549}"/>
              </a:ext>
            </a:extLst>
          </p:cNvPr>
          <p:cNvSpPr>
            <a:spLocks noGrp="1"/>
          </p:cNvSpPr>
          <p:nvPr>
            <p:ph type="pic" sz="quarter" idx="10"/>
          </p:nvPr>
        </p:nvSpPr>
        <p:spPr>
          <a:xfrm>
            <a:off x="4811949" y="0"/>
            <a:ext cx="7380049" cy="6858000"/>
          </a:xfrm>
        </p:spPr>
        <p:txBody>
          <a:bodyPr/>
          <a:lstStyle/>
          <a:p>
            <a:r>
              <a:rPr lang="en-US"/>
              <a:t>Click icon to add picture</a:t>
            </a:r>
          </a:p>
        </p:txBody>
      </p:sp>
      <p:sp>
        <p:nvSpPr>
          <p:cNvPr id="9" name="Slide Number Placeholder 5">
            <a:extLst>
              <a:ext uri="{FF2B5EF4-FFF2-40B4-BE49-F238E27FC236}">
                <a16:creationId xmlns:a16="http://schemas.microsoft.com/office/drawing/2014/main" id="{D613E1D2-5834-AD41-804E-D607287602C5}"/>
              </a:ext>
            </a:extLst>
          </p:cNvPr>
          <p:cNvSpPr>
            <a:spLocks noGrp="1"/>
          </p:cNvSpPr>
          <p:nvPr>
            <p:ph type="sldNum" sz="quarter" idx="4"/>
          </p:nvPr>
        </p:nvSpPr>
        <p:spPr>
          <a:xfrm>
            <a:off x="211015" y="6400799"/>
            <a:ext cx="308530" cy="291492"/>
          </a:xfrm>
          <a:prstGeom prst="rect">
            <a:avLst/>
          </a:prstGeom>
        </p:spPr>
        <p:txBody>
          <a:bodyPr vert="horz" lIns="91440" tIns="45720" rIns="91440" bIns="45720" rtlCol="0" anchor="ctr"/>
          <a:lstStyle>
            <a:lvl1pPr algn="l">
              <a:defRPr sz="800">
                <a:solidFill>
                  <a:schemeClr val="bg2"/>
                </a:solidFill>
              </a:defRPr>
            </a:lvl1pPr>
          </a:lstStyle>
          <a:p>
            <a:fld id="{4BEAA09E-D67E-864E-8466-C38E88600C4F}" type="slidenum">
              <a:rPr lang="en-US" smtClean="0"/>
              <a:pPr/>
              <a:t>‹#›</a:t>
            </a:fld>
            <a:endParaRPr lang="en-US"/>
          </a:p>
        </p:txBody>
      </p:sp>
      <p:sp>
        <p:nvSpPr>
          <p:cNvPr id="10" name="Slide Number Placeholder 5">
            <a:extLst>
              <a:ext uri="{FF2B5EF4-FFF2-40B4-BE49-F238E27FC236}">
                <a16:creationId xmlns:a16="http://schemas.microsoft.com/office/drawing/2014/main" id="{DF170BCB-3373-5549-9815-B668B2498165}"/>
              </a:ext>
            </a:extLst>
          </p:cNvPr>
          <p:cNvSpPr txBox="1">
            <a:spLocks/>
          </p:cNvSpPr>
          <p:nvPr userDrawn="1"/>
        </p:nvSpPr>
        <p:spPr>
          <a:xfrm>
            <a:off x="1707493" y="6400799"/>
            <a:ext cx="2743200" cy="291492"/>
          </a:xfrm>
          <a:prstGeom prst="rect">
            <a:avLst/>
          </a:prstGeom>
        </p:spPr>
        <p:txBody>
          <a:bodyPr vert="horz" lIns="91440" tIns="45720" rIns="91440" bIns="45720" rtlCol="0" anchor="ctr"/>
          <a:lstStyle>
            <a:defPPr>
              <a:defRPr lang="en-US"/>
            </a:defPPr>
            <a:lvl1pPr marL="0" algn="l" defTabSz="914400" rtl="0" eaLnBrk="1" latinLnBrk="0" hangingPunct="1">
              <a:defRPr sz="800" kern="1200">
                <a:solidFill>
                  <a:schemeClr val="bg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b="0" i="0">
                <a:latin typeface="Proxima Nova Regular" panose="02000506030000020004" pitchFamily="2" charset="0"/>
              </a:rPr>
              <a:t>Confidential – Internal Use Only</a:t>
            </a:r>
          </a:p>
        </p:txBody>
      </p:sp>
      <p:sp>
        <p:nvSpPr>
          <p:cNvPr id="8" name="Content Placeholder 2">
            <a:extLst>
              <a:ext uri="{FF2B5EF4-FFF2-40B4-BE49-F238E27FC236}">
                <a16:creationId xmlns:a16="http://schemas.microsoft.com/office/drawing/2014/main" id="{F33E1CBD-1A22-C34C-8DC4-474E34B2CDFB}"/>
              </a:ext>
            </a:extLst>
          </p:cNvPr>
          <p:cNvSpPr>
            <a:spLocks noGrp="1"/>
          </p:cNvSpPr>
          <p:nvPr>
            <p:ph sz="half" idx="1" hasCustomPrompt="1"/>
          </p:nvPr>
        </p:nvSpPr>
        <p:spPr>
          <a:xfrm>
            <a:off x="0" y="957364"/>
            <a:ext cx="5939883" cy="4943272"/>
          </a:xfrm>
          <a:solidFill>
            <a:srgbClr val="C50F3C"/>
          </a:solidFill>
        </p:spPr>
        <p:txBody>
          <a:bodyPr lIns="914400" tIns="914400" rIns="914400" bIns="914400" anchor="ctr">
            <a:normAutofit/>
          </a:bodyPr>
          <a:lstStyle>
            <a:lvl1pPr algn="ctr">
              <a:lnSpc>
                <a:spcPct val="80000"/>
              </a:lnSpc>
              <a:defRPr sz="3200" b="0" i="0">
                <a:solidFill>
                  <a:schemeClr val="bg1"/>
                </a:solidFill>
                <a:latin typeface="Trebuchet MS" panose="020B0703020202090204" pitchFamily="34" charset="0"/>
                <a:cs typeface="Rockwell Nova Light" panose="02060303020205020403" pitchFamily="18" charset="0"/>
              </a:defRPr>
            </a:lvl1pPr>
          </a:lstStyle>
          <a:p>
            <a:pPr lvl="0"/>
            <a:r>
              <a:rPr lang="en-US"/>
              <a:t>Edit master text styles</a:t>
            </a:r>
          </a:p>
        </p:txBody>
      </p:sp>
      <p:pic>
        <p:nvPicPr>
          <p:cNvPr id="7" name="Picture 7">
            <a:extLst>
              <a:ext uri="{FF2B5EF4-FFF2-40B4-BE49-F238E27FC236}">
                <a16:creationId xmlns:a16="http://schemas.microsoft.com/office/drawing/2014/main" id="{A7E3107E-3B1F-5E44-9B35-6CE20D6A4A7E}"/>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125255" y="6000750"/>
            <a:ext cx="650875"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174054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Key Point- Pictur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8FCF386F-4435-1E40-A8ED-AFFEAC3031C6}"/>
              </a:ext>
            </a:extLst>
          </p:cNvPr>
          <p:cNvSpPr>
            <a:spLocks noGrp="1"/>
          </p:cNvSpPr>
          <p:nvPr>
            <p:ph type="pic" sz="quarter" idx="13"/>
          </p:nvPr>
        </p:nvSpPr>
        <p:spPr>
          <a:xfrm>
            <a:off x="0" y="0"/>
            <a:ext cx="12192000" cy="6858000"/>
          </a:xfrm>
        </p:spPr>
        <p:txBody>
          <a:bodyPr/>
          <a:lstStyle/>
          <a:p>
            <a:r>
              <a:rPr lang="en-US"/>
              <a:t>Click icon to add picture</a:t>
            </a:r>
          </a:p>
        </p:txBody>
      </p:sp>
      <p:sp>
        <p:nvSpPr>
          <p:cNvPr id="2" name="Title 1">
            <a:extLst>
              <a:ext uri="{FF2B5EF4-FFF2-40B4-BE49-F238E27FC236}">
                <a16:creationId xmlns:a16="http://schemas.microsoft.com/office/drawing/2014/main" id="{2F949B4A-737F-9943-BA78-DDF26CE4B4CE}"/>
              </a:ext>
            </a:extLst>
          </p:cNvPr>
          <p:cNvSpPr>
            <a:spLocks noGrp="1"/>
          </p:cNvSpPr>
          <p:nvPr>
            <p:ph type="title" hasCustomPrompt="1"/>
          </p:nvPr>
        </p:nvSpPr>
        <p:spPr>
          <a:xfrm>
            <a:off x="838200" y="3932482"/>
            <a:ext cx="10515600" cy="1895109"/>
          </a:xfrm>
          <a:ln w="3175">
            <a:noFill/>
          </a:ln>
        </p:spPr>
        <p:txBody>
          <a:bodyPr anchor="ctr"/>
          <a:lstStyle>
            <a:lvl1pPr algn="ctr">
              <a:lnSpc>
                <a:spcPct val="80000"/>
              </a:lnSpc>
              <a:defRPr sz="5000" spc="0">
                <a:solidFill>
                  <a:schemeClr val="bg1"/>
                </a:solidFill>
                <a:effectLst>
                  <a:outerShdw blurRad="127000" dist="38100" dir="5400000" algn="t" rotWithShape="0">
                    <a:prstClr val="black"/>
                  </a:outerShdw>
                </a:effectLst>
              </a:defRPr>
            </a:lvl1pPr>
          </a:lstStyle>
          <a:p>
            <a:r>
              <a:rPr lang="en-US"/>
              <a:t>Click to edit master title style</a:t>
            </a:r>
          </a:p>
        </p:txBody>
      </p:sp>
      <p:pic>
        <p:nvPicPr>
          <p:cNvPr id="7" name="Picture 6">
            <a:extLst>
              <a:ext uri="{FF2B5EF4-FFF2-40B4-BE49-F238E27FC236}">
                <a16:creationId xmlns:a16="http://schemas.microsoft.com/office/drawing/2014/main" id="{833D4413-B16E-B048-AA99-4B9BAA9B49B6}"/>
              </a:ext>
            </a:extLst>
          </p:cNvPr>
          <p:cNvPicPr>
            <a:picLocks noChangeAspect="1"/>
          </p:cNvPicPr>
          <p:nvPr userDrawn="1"/>
        </p:nvPicPr>
        <p:blipFill>
          <a:blip r:embed="rId2"/>
          <a:stretch>
            <a:fillRect/>
          </a:stretch>
        </p:blipFill>
        <p:spPr>
          <a:xfrm>
            <a:off x="11784591" y="6415616"/>
            <a:ext cx="196394" cy="261858"/>
          </a:xfrm>
          <a:prstGeom prst="rect">
            <a:avLst/>
          </a:prstGeom>
        </p:spPr>
      </p:pic>
    </p:spTree>
    <p:extLst>
      <p:ext uri="{BB962C8B-B14F-4D97-AF65-F5344CB8AC3E}">
        <p14:creationId xmlns:p14="http://schemas.microsoft.com/office/powerpoint/2010/main" val="15814044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With Footer">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50E1FAF-85CD-FA4B-81FE-A9FD82D22E2F}"/>
              </a:ext>
            </a:extLst>
          </p:cNvPr>
          <p:cNvSpPr>
            <a:spLocks noGrp="1"/>
          </p:cNvSpPr>
          <p:nvPr>
            <p:ph type="sldNum" sz="quarter" idx="12"/>
          </p:nvPr>
        </p:nvSpPr>
        <p:spPr/>
        <p:txBody>
          <a:bodyPr/>
          <a:lstStyle>
            <a:lvl1pPr>
              <a:defRPr>
                <a:solidFill>
                  <a:schemeClr val="tx1">
                    <a:lumMod val="40000"/>
                    <a:lumOff val="60000"/>
                  </a:schemeClr>
                </a:solidFill>
              </a:defRPr>
            </a:lvl1pPr>
          </a:lstStyle>
          <a:p>
            <a:fld id="{4BEAA09E-D67E-864E-8466-C38E88600C4F}" type="slidenum">
              <a:rPr lang="en-US" smtClean="0"/>
              <a:pPr/>
              <a:t>‹#›</a:t>
            </a:fld>
            <a:endParaRPr lang="en-US"/>
          </a:p>
        </p:txBody>
      </p:sp>
      <p:pic>
        <p:nvPicPr>
          <p:cNvPr id="6" name="Picture 7">
            <a:extLst>
              <a:ext uri="{FF2B5EF4-FFF2-40B4-BE49-F238E27FC236}">
                <a16:creationId xmlns:a16="http://schemas.microsoft.com/office/drawing/2014/main" id="{7FBECF34-58EF-A040-97F4-91B721E83939}"/>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541125" y="6000750"/>
            <a:ext cx="650875"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209413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Red Background">
    <p:bg>
      <p:bgPr>
        <a:solidFill>
          <a:srgbClr val="C50F3C"/>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312576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ue Background">
    <p:bg>
      <p:bgPr>
        <a:solidFill>
          <a:srgbClr val="3C587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1745348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ck Background">
    <p:bg>
      <p:bgPr>
        <a:solidFill>
          <a:schemeClr val="accent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000002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1">
    <p:bg>
      <p:bgPr>
        <a:solidFill>
          <a:srgbClr val="3C587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71CDD-03B6-5447-B8EF-BC2DD2AB7DD2}"/>
              </a:ext>
            </a:extLst>
          </p:cNvPr>
          <p:cNvSpPr>
            <a:spLocks noGrp="1"/>
          </p:cNvSpPr>
          <p:nvPr>
            <p:ph type="ctrTitle" hasCustomPrompt="1"/>
          </p:nvPr>
        </p:nvSpPr>
        <p:spPr>
          <a:xfrm>
            <a:off x="890954" y="1606705"/>
            <a:ext cx="10410092" cy="3691482"/>
          </a:xfrm>
        </p:spPr>
        <p:txBody>
          <a:bodyPr anchor="ctr">
            <a:noAutofit/>
          </a:bodyPr>
          <a:lstStyle>
            <a:lvl1pPr algn="ctr">
              <a:lnSpc>
                <a:spcPct val="80000"/>
              </a:lnSpc>
              <a:defRPr sz="5000" b="0" i="0">
                <a:solidFill>
                  <a:schemeClr val="bg1"/>
                </a:solidFill>
                <a:latin typeface="Trebuchet MS" panose="020B0703020202090204" pitchFamily="34" charset="0"/>
              </a:defRPr>
            </a:lvl1pPr>
          </a:lstStyle>
          <a:p>
            <a:r>
              <a:rPr lang="en-US"/>
              <a:t>Click to edit master title style</a:t>
            </a:r>
          </a:p>
        </p:txBody>
      </p:sp>
      <p:pic>
        <p:nvPicPr>
          <p:cNvPr id="7" name="Picture 6">
            <a:extLst>
              <a:ext uri="{FF2B5EF4-FFF2-40B4-BE49-F238E27FC236}">
                <a16:creationId xmlns:a16="http://schemas.microsoft.com/office/drawing/2014/main" id="{84EDC97F-BA86-D24E-8A2F-B8960120E456}"/>
              </a:ext>
            </a:extLst>
          </p:cNvPr>
          <p:cNvPicPr>
            <a:picLocks noChangeAspect="1"/>
          </p:cNvPicPr>
          <p:nvPr userDrawn="1"/>
        </p:nvPicPr>
        <p:blipFill>
          <a:blip r:embed="rId2"/>
          <a:stretch>
            <a:fillRect/>
          </a:stretch>
        </p:blipFill>
        <p:spPr>
          <a:xfrm>
            <a:off x="11784591" y="6415616"/>
            <a:ext cx="196394" cy="261858"/>
          </a:xfrm>
          <a:prstGeom prst="rect">
            <a:avLst/>
          </a:prstGeom>
        </p:spPr>
      </p:pic>
    </p:spTree>
    <p:extLst>
      <p:ext uri="{BB962C8B-B14F-4D97-AF65-F5344CB8AC3E}">
        <p14:creationId xmlns:p14="http://schemas.microsoft.com/office/powerpoint/2010/main" val="181922384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EDAA5FD-7D29-4F1D-AC41-6D628984C103}" type="datetimeFigureOut">
              <a:rPr lang="en-US" smtClean="0"/>
              <a:t>1/25/21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57FA84-FBB8-4A20-968C-763AF7A53368}" type="slidenum">
              <a:rPr lang="en-US" smtClean="0"/>
              <a:t>‹#›</a:t>
            </a:fld>
            <a:endParaRPr lang="en-US"/>
          </a:p>
        </p:txBody>
      </p:sp>
    </p:spTree>
    <p:extLst>
      <p:ext uri="{BB962C8B-B14F-4D97-AF65-F5344CB8AC3E}">
        <p14:creationId xmlns:p14="http://schemas.microsoft.com/office/powerpoint/2010/main" val="274988545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EDAA5FD-7D29-4F1D-AC41-6D628984C103}" type="datetimeFigureOut">
              <a:rPr lang="en-US" smtClean="0"/>
              <a:t>1/25/21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57FA84-FBB8-4A20-968C-763AF7A53368}" type="slidenum">
              <a:rPr lang="en-US" smtClean="0"/>
              <a:t>‹#›</a:t>
            </a:fld>
            <a:endParaRPr lang="en-US"/>
          </a:p>
        </p:txBody>
      </p:sp>
    </p:spTree>
    <p:extLst>
      <p:ext uri="{BB962C8B-B14F-4D97-AF65-F5344CB8AC3E}">
        <p14:creationId xmlns:p14="http://schemas.microsoft.com/office/powerpoint/2010/main" val="339062127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EDAA5FD-7D29-4F1D-AC41-6D628984C103}" type="datetimeFigureOut">
              <a:rPr lang="en-US" smtClean="0"/>
              <a:t>1/25/21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57FA84-FBB8-4A20-968C-763AF7A53368}" type="slidenum">
              <a:rPr lang="en-US" smtClean="0"/>
              <a:t>‹#›</a:t>
            </a:fld>
            <a:endParaRPr lang="en-US"/>
          </a:p>
        </p:txBody>
      </p:sp>
    </p:spTree>
    <p:extLst>
      <p:ext uri="{BB962C8B-B14F-4D97-AF65-F5344CB8AC3E}">
        <p14:creationId xmlns:p14="http://schemas.microsoft.com/office/powerpoint/2010/main" val="215084336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EDAA5FD-7D29-4F1D-AC41-6D628984C103}" type="datetimeFigureOut">
              <a:rPr lang="en-US" smtClean="0"/>
              <a:t>1/25/21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57FA84-FBB8-4A20-968C-763AF7A53368}" type="slidenum">
              <a:rPr lang="en-US" smtClean="0"/>
              <a:t>‹#›</a:t>
            </a:fld>
            <a:endParaRPr lang="en-US"/>
          </a:p>
        </p:txBody>
      </p:sp>
    </p:spTree>
    <p:extLst>
      <p:ext uri="{BB962C8B-B14F-4D97-AF65-F5344CB8AC3E}">
        <p14:creationId xmlns:p14="http://schemas.microsoft.com/office/powerpoint/2010/main" val="205481080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EDAA5FD-7D29-4F1D-AC41-6D628984C103}" type="datetimeFigureOut">
              <a:rPr lang="en-US" smtClean="0"/>
              <a:t>1/25/21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957FA84-FBB8-4A20-968C-763AF7A53368}" type="slidenum">
              <a:rPr lang="en-US" smtClean="0"/>
              <a:t>‹#›</a:t>
            </a:fld>
            <a:endParaRPr lang="en-US"/>
          </a:p>
        </p:txBody>
      </p:sp>
    </p:spTree>
    <p:extLst>
      <p:ext uri="{BB962C8B-B14F-4D97-AF65-F5344CB8AC3E}">
        <p14:creationId xmlns:p14="http://schemas.microsoft.com/office/powerpoint/2010/main" val="102778048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EDAA5FD-7D29-4F1D-AC41-6D628984C103}" type="datetimeFigureOut">
              <a:rPr lang="en-US" smtClean="0"/>
              <a:t>1/25/21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957FA84-FBB8-4A20-968C-763AF7A53368}" type="slidenum">
              <a:rPr lang="en-US" smtClean="0"/>
              <a:t>‹#›</a:t>
            </a:fld>
            <a:endParaRPr lang="en-US"/>
          </a:p>
        </p:txBody>
      </p:sp>
    </p:spTree>
    <p:extLst>
      <p:ext uri="{BB962C8B-B14F-4D97-AF65-F5344CB8AC3E}">
        <p14:creationId xmlns:p14="http://schemas.microsoft.com/office/powerpoint/2010/main" val="148481158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EDAA5FD-7D29-4F1D-AC41-6D628984C103}" type="datetimeFigureOut">
              <a:rPr lang="en-US" smtClean="0"/>
              <a:t>1/25/21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957FA84-FBB8-4A20-968C-763AF7A53368}" type="slidenum">
              <a:rPr lang="en-US" smtClean="0"/>
              <a:t>‹#›</a:t>
            </a:fld>
            <a:endParaRPr lang="en-US"/>
          </a:p>
        </p:txBody>
      </p:sp>
    </p:spTree>
    <p:extLst>
      <p:ext uri="{BB962C8B-B14F-4D97-AF65-F5344CB8AC3E}">
        <p14:creationId xmlns:p14="http://schemas.microsoft.com/office/powerpoint/2010/main" val="306000467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EDAA5FD-7D29-4F1D-AC41-6D628984C103}" type="datetimeFigureOut">
              <a:rPr lang="en-US" smtClean="0"/>
              <a:t>1/25/21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57FA84-FBB8-4A20-968C-763AF7A53368}" type="slidenum">
              <a:rPr lang="en-US" smtClean="0"/>
              <a:t>‹#›</a:t>
            </a:fld>
            <a:endParaRPr lang="en-US"/>
          </a:p>
        </p:txBody>
      </p:sp>
    </p:spTree>
    <p:extLst>
      <p:ext uri="{BB962C8B-B14F-4D97-AF65-F5344CB8AC3E}">
        <p14:creationId xmlns:p14="http://schemas.microsoft.com/office/powerpoint/2010/main" val="380410080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EDAA5FD-7D29-4F1D-AC41-6D628984C103}" type="datetimeFigureOut">
              <a:rPr lang="en-US" smtClean="0"/>
              <a:t>1/25/21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57FA84-FBB8-4A20-968C-763AF7A53368}" type="slidenum">
              <a:rPr lang="en-US" smtClean="0"/>
              <a:t>‹#›</a:t>
            </a:fld>
            <a:endParaRPr lang="en-US"/>
          </a:p>
        </p:txBody>
      </p:sp>
    </p:spTree>
    <p:extLst>
      <p:ext uri="{BB962C8B-B14F-4D97-AF65-F5344CB8AC3E}">
        <p14:creationId xmlns:p14="http://schemas.microsoft.com/office/powerpoint/2010/main" val="17207279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EDAA5FD-7D29-4F1D-AC41-6D628984C103}" type="datetimeFigureOut">
              <a:rPr lang="en-US" smtClean="0"/>
              <a:t>1/25/21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57FA84-FBB8-4A20-968C-763AF7A53368}" type="slidenum">
              <a:rPr lang="en-US" smtClean="0"/>
              <a:t>‹#›</a:t>
            </a:fld>
            <a:endParaRPr lang="en-US"/>
          </a:p>
        </p:txBody>
      </p:sp>
    </p:spTree>
    <p:extLst>
      <p:ext uri="{BB962C8B-B14F-4D97-AF65-F5344CB8AC3E}">
        <p14:creationId xmlns:p14="http://schemas.microsoft.com/office/powerpoint/2010/main" val="41301931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Divider-2">
    <p:bg>
      <p:bgPr>
        <a:solidFill>
          <a:srgbClr val="3C587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71CDD-03B6-5447-B8EF-BC2DD2AB7DD2}"/>
              </a:ext>
            </a:extLst>
          </p:cNvPr>
          <p:cNvSpPr>
            <a:spLocks noGrp="1"/>
          </p:cNvSpPr>
          <p:nvPr>
            <p:ph type="ctrTitle" hasCustomPrompt="1"/>
          </p:nvPr>
        </p:nvSpPr>
        <p:spPr>
          <a:xfrm>
            <a:off x="1307939" y="2881541"/>
            <a:ext cx="9576122" cy="2387600"/>
          </a:xfrm>
        </p:spPr>
        <p:txBody>
          <a:bodyPr anchor="t">
            <a:noAutofit/>
          </a:bodyPr>
          <a:lstStyle>
            <a:lvl1pPr algn="ctr">
              <a:lnSpc>
                <a:spcPct val="80000"/>
              </a:lnSpc>
              <a:defRPr sz="5000" spc="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C3572D1E-ECF6-C04B-874C-31D977FFD310}"/>
              </a:ext>
            </a:extLst>
          </p:cNvPr>
          <p:cNvSpPr>
            <a:spLocks noGrp="1"/>
          </p:cNvSpPr>
          <p:nvPr>
            <p:ph type="subTitle" idx="1" hasCustomPrompt="1"/>
          </p:nvPr>
        </p:nvSpPr>
        <p:spPr>
          <a:xfrm>
            <a:off x="1307939" y="1179604"/>
            <a:ext cx="9576122" cy="1655762"/>
          </a:xfrm>
        </p:spPr>
        <p:txBody>
          <a:bodyPr anchor="b">
            <a:noAutofit/>
          </a:bodyPr>
          <a:lstStyle>
            <a:lvl1pPr marL="0" indent="0" algn="ctr">
              <a:lnSpc>
                <a:spcPct val="110000"/>
              </a:lnSpc>
              <a:buNone/>
              <a:defRPr sz="1500" kern="800" spc="600" baseline="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7" name="Picture 6">
            <a:extLst>
              <a:ext uri="{FF2B5EF4-FFF2-40B4-BE49-F238E27FC236}">
                <a16:creationId xmlns:a16="http://schemas.microsoft.com/office/drawing/2014/main" id="{7D9A9E5B-B16D-AF4D-80A3-885DDD40B5C6}"/>
              </a:ext>
            </a:extLst>
          </p:cNvPr>
          <p:cNvPicPr>
            <a:picLocks noChangeAspect="1"/>
          </p:cNvPicPr>
          <p:nvPr userDrawn="1"/>
        </p:nvPicPr>
        <p:blipFill>
          <a:blip r:embed="rId2"/>
          <a:stretch>
            <a:fillRect/>
          </a:stretch>
        </p:blipFill>
        <p:spPr>
          <a:xfrm>
            <a:off x="11784591" y="6415616"/>
            <a:ext cx="196394" cy="261858"/>
          </a:xfrm>
          <a:prstGeom prst="rect">
            <a:avLst/>
          </a:prstGeom>
        </p:spPr>
      </p:pic>
    </p:spTree>
    <p:extLst>
      <p:ext uri="{BB962C8B-B14F-4D97-AF65-F5344CB8AC3E}">
        <p14:creationId xmlns:p14="http://schemas.microsoft.com/office/powerpoint/2010/main" val="80659001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EDAA5FD-7D29-4F1D-AC41-6D628984C103}" type="datetimeFigureOut">
              <a:rPr lang="en-US" smtClean="0"/>
              <a:t>1/25/21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57FA84-FBB8-4A20-968C-763AF7A53368}" type="slidenum">
              <a:rPr lang="en-US" smtClean="0"/>
              <a:t>‹#›</a:t>
            </a:fld>
            <a:endParaRPr lang="en-US"/>
          </a:p>
        </p:txBody>
      </p:sp>
    </p:spTree>
    <p:extLst>
      <p:ext uri="{BB962C8B-B14F-4D97-AF65-F5344CB8AC3E}">
        <p14:creationId xmlns:p14="http://schemas.microsoft.com/office/powerpoint/2010/main" val="42499889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1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8460B3-6ACD-194D-9D44-C086FB470179}"/>
              </a:ext>
            </a:extLst>
          </p:cNvPr>
          <p:cNvSpPr>
            <a:spLocks noGrp="1"/>
          </p:cNvSpPr>
          <p:nvPr>
            <p:ph type="title" hasCustomPrompt="1"/>
          </p:nvPr>
        </p:nvSpPr>
        <p:spPr>
          <a:xfrm>
            <a:off x="577516" y="365125"/>
            <a:ext cx="10972800" cy="987019"/>
          </a:xfrm>
        </p:spPr>
        <p:txBody>
          <a:bodyPr/>
          <a:lstStyle>
            <a:lvl1pPr>
              <a:lnSpc>
                <a:spcPct val="80000"/>
              </a:lnSpc>
              <a:defRPr>
                <a:solidFill>
                  <a:srgbClr val="C50F3C"/>
                </a:solidFill>
              </a:defRPr>
            </a:lvl1pPr>
          </a:lstStyle>
          <a:p>
            <a:r>
              <a:rPr lang="en-US"/>
              <a:t>Click to edit master title style</a:t>
            </a:r>
          </a:p>
        </p:txBody>
      </p:sp>
      <p:sp>
        <p:nvSpPr>
          <p:cNvPr id="8" name="Content Placeholder 7">
            <a:extLst>
              <a:ext uri="{FF2B5EF4-FFF2-40B4-BE49-F238E27FC236}">
                <a16:creationId xmlns:a16="http://schemas.microsoft.com/office/drawing/2014/main" id="{6CD8113E-1FCA-604A-96E5-3BF77C5AC38C}"/>
              </a:ext>
            </a:extLst>
          </p:cNvPr>
          <p:cNvSpPr>
            <a:spLocks noGrp="1"/>
          </p:cNvSpPr>
          <p:nvPr>
            <p:ph sz="quarter" idx="13"/>
          </p:nvPr>
        </p:nvSpPr>
        <p:spPr>
          <a:xfrm>
            <a:off x="577516" y="1572323"/>
            <a:ext cx="10972800" cy="4599878"/>
          </a:xfrm>
        </p:spPr>
        <p:txBody>
          <a:bodyPr/>
          <a:lstStyle>
            <a:lvl1pPr>
              <a:lnSpc>
                <a:spcPct val="110000"/>
              </a:lnSpc>
              <a:defRPr/>
            </a:lvl1pPr>
            <a:lvl2pPr>
              <a:lnSpc>
                <a:spcPct val="110000"/>
              </a:lnSpc>
              <a:defRPr/>
            </a:lvl2pPr>
            <a:lvl3pPr>
              <a:lnSpc>
                <a:spcPct val="110000"/>
              </a:lnSpc>
              <a:defRPr/>
            </a:lvl3pPr>
            <a:lvl4pPr>
              <a:lnSpc>
                <a:spcPct val="110000"/>
              </a:lnSpc>
              <a:defRPr/>
            </a:lvl4pPr>
            <a:lvl5pPr>
              <a:lnSpc>
                <a:spcPct val="11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5">
            <a:extLst>
              <a:ext uri="{FF2B5EF4-FFF2-40B4-BE49-F238E27FC236}">
                <a16:creationId xmlns:a16="http://schemas.microsoft.com/office/drawing/2014/main" id="{F817CF6A-808E-8C4F-9BE1-507266848035}"/>
              </a:ext>
            </a:extLst>
          </p:cNvPr>
          <p:cNvSpPr>
            <a:spLocks noGrp="1"/>
          </p:cNvSpPr>
          <p:nvPr>
            <p:ph type="sldNum" sz="quarter" idx="4"/>
          </p:nvPr>
        </p:nvSpPr>
        <p:spPr>
          <a:xfrm>
            <a:off x="211015" y="6400799"/>
            <a:ext cx="2743200" cy="291492"/>
          </a:xfrm>
          <a:prstGeom prst="rect">
            <a:avLst/>
          </a:prstGeom>
        </p:spPr>
        <p:txBody>
          <a:bodyPr vert="horz" lIns="91440" tIns="45720" rIns="91440" bIns="45720" rtlCol="0" anchor="ctr"/>
          <a:lstStyle>
            <a:lvl1pPr algn="l">
              <a:defRPr sz="800">
                <a:solidFill>
                  <a:schemeClr val="bg2"/>
                </a:solidFill>
              </a:defRPr>
            </a:lvl1pPr>
          </a:lstStyle>
          <a:p>
            <a:fld id="{4BEAA09E-D67E-864E-8466-C38E88600C4F}" type="slidenum">
              <a:rPr lang="en-US" smtClean="0"/>
              <a:pPr/>
              <a:t>‹#›</a:t>
            </a:fld>
            <a:endParaRPr lang="en-US"/>
          </a:p>
        </p:txBody>
      </p:sp>
      <p:pic>
        <p:nvPicPr>
          <p:cNvPr id="6" name="Picture 7">
            <a:extLst>
              <a:ext uri="{FF2B5EF4-FFF2-40B4-BE49-F238E27FC236}">
                <a16:creationId xmlns:a16="http://schemas.microsoft.com/office/drawing/2014/main" id="{BBB09043-D0B4-CA41-B04C-830A3285D548}"/>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541125" y="6000750"/>
            <a:ext cx="650875"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908468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Lis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549406C-54AA-BB4A-A894-DCE9A23B31DE}"/>
              </a:ext>
            </a:extLst>
          </p:cNvPr>
          <p:cNvSpPr/>
          <p:nvPr userDrawn="1"/>
        </p:nvSpPr>
        <p:spPr>
          <a:xfrm>
            <a:off x="0" y="0"/>
            <a:ext cx="4249783" cy="6858000"/>
          </a:xfrm>
          <a:prstGeom prst="rect">
            <a:avLst/>
          </a:prstGeom>
          <a:solidFill>
            <a:srgbClr val="C50F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Proxima Nova Regular" panose="02000506030000020004" pitchFamily="2" charset="0"/>
            </a:endParaRPr>
          </a:p>
        </p:txBody>
      </p:sp>
      <p:sp>
        <p:nvSpPr>
          <p:cNvPr id="3" name="Content Placeholder 2">
            <a:extLst>
              <a:ext uri="{FF2B5EF4-FFF2-40B4-BE49-F238E27FC236}">
                <a16:creationId xmlns:a16="http://schemas.microsoft.com/office/drawing/2014/main" id="{0D176D08-DDAD-E54A-B358-69F6739D98FC}"/>
              </a:ext>
            </a:extLst>
          </p:cNvPr>
          <p:cNvSpPr>
            <a:spLocks noGrp="1"/>
          </p:cNvSpPr>
          <p:nvPr>
            <p:ph sz="half" idx="1" hasCustomPrompt="1"/>
          </p:nvPr>
        </p:nvSpPr>
        <p:spPr>
          <a:xfrm>
            <a:off x="357187" y="1189899"/>
            <a:ext cx="3469025" cy="4351338"/>
          </a:xfrm>
        </p:spPr>
        <p:txBody>
          <a:bodyPr anchor="ctr">
            <a:normAutofit/>
          </a:bodyPr>
          <a:lstStyle>
            <a:lvl1pPr algn="ctr">
              <a:lnSpc>
                <a:spcPct val="80000"/>
              </a:lnSpc>
              <a:defRPr sz="3200" b="0" i="0">
                <a:solidFill>
                  <a:schemeClr val="bg1"/>
                </a:solidFill>
                <a:latin typeface="Trebuchet MS" panose="020B0703020202090204" pitchFamily="34" charset="0"/>
                <a:cs typeface="Rockwell Nova Light" panose="02060303020205020403" pitchFamily="18" charset="0"/>
              </a:defRPr>
            </a:lvl1pPr>
          </a:lstStyle>
          <a:p>
            <a:pPr lvl="0"/>
            <a:r>
              <a:rPr lang="en-US"/>
              <a:t>Edit master text styles</a:t>
            </a:r>
          </a:p>
        </p:txBody>
      </p:sp>
      <p:sp>
        <p:nvSpPr>
          <p:cNvPr id="12" name="Text Placeholder 11">
            <a:extLst>
              <a:ext uri="{FF2B5EF4-FFF2-40B4-BE49-F238E27FC236}">
                <a16:creationId xmlns:a16="http://schemas.microsoft.com/office/drawing/2014/main" id="{CAEB27AF-DD57-7246-971E-7506C050812B}"/>
              </a:ext>
            </a:extLst>
          </p:cNvPr>
          <p:cNvSpPr>
            <a:spLocks noGrp="1"/>
          </p:cNvSpPr>
          <p:nvPr>
            <p:ph type="body" sz="quarter" idx="13" hasCustomPrompt="1"/>
          </p:nvPr>
        </p:nvSpPr>
        <p:spPr>
          <a:xfrm>
            <a:off x="4606972" y="781844"/>
            <a:ext cx="7157992" cy="5294312"/>
          </a:xfrm>
        </p:spPr>
        <p:txBody>
          <a:bodyPr anchor="ctr"/>
          <a:lstStyle>
            <a:lvl1pPr marL="457200" indent="-457200">
              <a:lnSpc>
                <a:spcPct val="110000"/>
              </a:lnSpc>
              <a:buFont typeface="+mj-lt"/>
              <a:buAutoNum type="arabicPeriod"/>
              <a:defRPr/>
            </a:lvl1pPr>
            <a:lvl2pPr marL="800100" indent="-331788">
              <a:lnSpc>
                <a:spcPct val="110000"/>
              </a:lnSpc>
              <a:buFont typeface="+mj-lt"/>
              <a:buAutoNum type="alphaLcPeriod"/>
              <a:tabLst/>
              <a:defRPr/>
            </a:lvl2pPr>
            <a:lvl3pPr marL="865188" indent="-342900">
              <a:buFont typeface="+mj-lt"/>
              <a:buAutoNum type="arabicPeriod"/>
              <a:defRPr/>
            </a:lvl3pPr>
            <a:lvl4pPr marL="1204913" indent="-342900">
              <a:buFont typeface="+mj-lt"/>
              <a:buAutoNum type="arabicPeriod"/>
              <a:defRPr/>
            </a:lvl4pPr>
            <a:lvl5pPr marL="1430338" indent="-228600">
              <a:buFont typeface="+mj-lt"/>
              <a:buAutoNum type="arabicPeriod"/>
              <a:defRPr/>
            </a:lvl5pPr>
          </a:lstStyle>
          <a:p>
            <a:pPr lvl="0"/>
            <a:r>
              <a:rPr lang="en-US"/>
              <a:t>Edit master text styles</a:t>
            </a:r>
          </a:p>
          <a:p>
            <a:pPr lvl="1"/>
            <a:r>
              <a:rPr lang="en-US"/>
              <a:t>Second level</a:t>
            </a:r>
          </a:p>
        </p:txBody>
      </p:sp>
      <p:pic>
        <p:nvPicPr>
          <p:cNvPr id="6" name="Picture 7">
            <a:extLst>
              <a:ext uri="{FF2B5EF4-FFF2-40B4-BE49-F238E27FC236}">
                <a16:creationId xmlns:a16="http://schemas.microsoft.com/office/drawing/2014/main" id="{367FD012-8F06-3440-8E4A-6B0E4D06B845}"/>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541125" y="6000750"/>
            <a:ext cx="650875"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164782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Left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8460B3-6ACD-194D-9D44-C086FB470179}"/>
              </a:ext>
            </a:extLst>
          </p:cNvPr>
          <p:cNvSpPr>
            <a:spLocks noGrp="1"/>
          </p:cNvSpPr>
          <p:nvPr>
            <p:ph type="title" hasCustomPrompt="1"/>
          </p:nvPr>
        </p:nvSpPr>
        <p:spPr>
          <a:xfrm>
            <a:off x="577516" y="365125"/>
            <a:ext cx="10972800" cy="987019"/>
          </a:xfrm>
        </p:spPr>
        <p:txBody>
          <a:bodyPr/>
          <a:lstStyle>
            <a:lvl1pPr>
              <a:lnSpc>
                <a:spcPct val="80000"/>
              </a:lnSpc>
              <a:defRPr>
                <a:solidFill>
                  <a:srgbClr val="C50F3C"/>
                </a:solidFill>
              </a:defRPr>
            </a:lvl1pPr>
          </a:lstStyle>
          <a:p>
            <a:r>
              <a:rPr lang="en-US"/>
              <a:t>Click to edit master title style</a:t>
            </a:r>
          </a:p>
        </p:txBody>
      </p:sp>
      <p:sp>
        <p:nvSpPr>
          <p:cNvPr id="8" name="Content Placeholder 7">
            <a:extLst>
              <a:ext uri="{FF2B5EF4-FFF2-40B4-BE49-F238E27FC236}">
                <a16:creationId xmlns:a16="http://schemas.microsoft.com/office/drawing/2014/main" id="{6CD8113E-1FCA-604A-96E5-3BF77C5AC38C}"/>
              </a:ext>
            </a:extLst>
          </p:cNvPr>
          <p:cNvSpPr>
            <a:spLocks noGrp="1"/>
          </p:cNvSpPr>
          <p:nvPr>
            <p:ph sz="quarter" idx="13"/>
          </p:nvPr>
        </p:nvSpPr>
        <p:spPr>
          <a:xfrm>
            <a:off x="577516" y="1572322"/>
            <a:ext cx="5216245" cy="4599878"/>
          </a:xfrm>
        </p:spPr>
        <p:txBody>
          <a:bodyPr/>
          <a:lstStyle>
            <a:lvl1pPr>
              <a:lnSpc>
                <a:spcPct val="110000"/>
              </a:lnSpc>
              <a:defRPr/>
            </a:lvl1pPr>
            <a:lvl2pPr>
              <a:lnSpc>
                <a:spcPct val="110000"/>
              </a:lnSpc>
              <a:defRPr/>
            </a:lvl2pPr>
            <a:lvl3pPr>
              <a:lnSpc>
                <a:spcPct val="110000"/>
              </a:lnSpc>
              <a:defRPr/>
            </a:lvl3pPr>
            <a:lvl4pPr>
              <a:lnSpc>
                <a:spcPct val="110000"/>
              </a:lnSpc>
              <a:defRPr/>
            </a:lvl4pPr>
            <a:lvl5pPr>
              <a:lnSpc>
                <a:spcPct val="11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5">
            <a:extLst>
              <a:ext uri="{FF2B5EF4-FFF2-40B4-BE49-F238E27FC236}">
                <a16:creationId xmlns:a16="http://schemas.microsoft.com/office/drawing/2014/main" id="{F817CF6A-808E-8C4F-9BE1-507266848035}"/>
              </a:ext>
            </a:extLst>
          </p:cNvPr>
          <p:cNvSpPr>
            <a:spLocks noGrp="1"/>
          </p:cNvSpPr>
          <p:nvPr>
            <p:ph type="sldNum" sz="quarter" idx="4"/>
          </p:nvPr>
        </p:nvSpPr>
        <p:spPr>
          <a:xfrm>
            <a:off x="211015" y="6400799"/>
            <a:ext cx="2743200" cy="291492"/>
          </a:xfrm>
          <a:prstGeom prst="rect">
            <a:avLst/>
          </a:prstGeom>
        </p:spPr>
        <p:txBody>
          <a:bodyPr vert="horz" lIns="91440" tIns="45720" rIns="91440" bIns="45720" rtlCol="0" anchor="ctr"/>
          <a:lstStyle>
            <a:lvl1pPr algn="l">
              <a:defRPr sz="800">
                <a:solidFill>
                  <a:schemeClr val="bg2"/>
                </a:solidFill>
              </a:defRPr>
            </a:lvl1pPr>
          </a:lstStyle>
          <a:p>
            <a:fld id="{4BEAA09E-D67E-864E-8466-C38E88600C4F}" type="slidenum">
              <a:rPr lang="en-US" smtClean="0"/>
              <a:pPr/>
              <a:t>‹#›</a:t>
            </a:fld>
            <a:endParaRPr lang="en-US"/>
          </a:p>
        </p:txBody>
      </p:sp>
      <p:pic>
        <p:nvPicPr>
          <p:cNvPr id="6" name="Picture 7">
            <a:extLst>
              <a:ext uri="{FF2B5EF4-FFF2-40B4-BE49-F238E27FC236}">
                <a16:creationId xmlns:a16="http://schemas.microsoft.com/office/drawing/2014/main" id="{EAC51DD8-F9A5-1C4B-859C-4530701F96EF}"/>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541125" y="5972174"/>
            <a:ext cx="650875"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48555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Right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8460B3-6ACD-194D-9D44-C086FB470179}"/>
              </a:ext>
            </a:extLst>
          </p:cNvPr>
          <p:cNvSpPr>
            <a:spLocks noGrp="1"/>
          </p:cNvSpPr>
          <p:nvPr>
            <p:ph type="title" hasCustomPrompt="1"/>
          </p:nvPr>
        </p:nvSpPr>
        <p:spPr>
          <a:xfrm>
            <a:off x="577516" y="365125"/>
            <a:ext cx="10972800" cy="987019"/>
          </a:xfrm>
        </p:spPr>
        <p:txBody>
          <a:bodyPr/>
          <a:lstStyle>
            <a:lvl1pPr>
              <a:lnSpc>
                <a:spcPct val="80000"/>
              </a:lnSpc>
              <a:defRPr/>
            </a:lvl1pPr>
          </a:lstStyle>
          <a:p>
            <a:r>
              <a:rPr lang="en-US"/>
              <a:t>Click to edit master title style</a:t>
            </a:r>
          </a:p>
        </p:txBody>
      </p:sp>
      <p:sp>
        <p:nvSpPr>
          <p:cNvPr id="8" name="Content Placeholder 7">
            <a:extLst>
              <a:ext uri="{FF2B5EF4-FFF2-40B4-BE49-F238E27FC236}">
                <a16:creationId xmlns:a16="http://schemas.microsoft.com/office/drawing/2014/main" id="{6CD8113E-1FCA-604A-96E5-3BF77C5AC38C}"/>
              </a:ext>
            </a:extLst>
          </p:cNvPr>
          <p:cNvSpPr>
            <a:spLocks noGrp="1"/>
          </p:cNvSpPr>
          <p:nvPr>
            <p:ph sz="quarter" idx="13"/>
          </p:nvPr>
        </p:nvSpPr>
        <p:spPr>
          <a:xfrm>
            <a:off x="6334071" y="1572322"/>
            <a:ext cx="5216245" cy="4599878"/>
          </a:xfrm>
        </p:spPr>
        <p:txBody>
          <a:bodyPr/>
          <a:lstStyle>
            <a:lvl1pPr>
              <a:lnSpc>
                <a:spcPct val="110000"/>
              </a:lnSpc>
              <a:defRPr/>
            </a:lvl1pPr>
            <a:lvl2pPr>
              <a:lnSpc>
                <a:spcPct val="110000"/>
              </a:lnSpc>
              <a:defRPr/>
            </a:lvl2pPr>
            <a:lvl3pPr>
              <a:lnSpc>
                <a:spcPct val="110000"/>
              </a:lnSpc>
              <a:defRPr/>
            </a:lvl3pPr>
            <a:lvl4pPr>
              <a:lnSpc>
                <a:spcPct val="110000"/>
              </a:lnSpc>
              <a:defRPr/>
            </a:lvl4pPr>
            <a:lvl5pPr>
              <a:lnSpc>
                <a:spcPct val="11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5">
            <a:extLst>
              <a:ext uri="{FF2B5EF4-FFF2-40B4-BE49-F238E27FC236}">
                <a16:creationId xmlns:a16="http://schemas.microsoft.com/office/drawing/2014/main" id="{F817CF6A-808E-8C4F-9BE1-507266848035}"/>
              </a:ext>
            </a:extLst>
          </p:cNvPr>
          <p:cNvSpPr>
            <a:spLocks noGrp="1"/>
          </p:cNvSpPr>
          <p:nvPr>
            <p:ph type="sldNum" sz="quarter" idx="4"/>
          </p:nvPr>
        </p:nvSpPr>
        <p:spPr>
          <a:xfrm>
            <a:off x="211015" y="6400799"/>
            <a:ext cx="2743200" cy="291492"/>
          </a:xfrm>
          <a:prstGeom prst="rect">
            <a:avLst/>
          </a:prstGeom>
        </p:spPr>
        <p:txBody>
          <a:bodyPr vert="horz" lIns="91440" tIns="45720" rIns="91440" bIns="45720" rtlCol="0" anchor="ctr"/>
          <a:lstStyle>
            <a:lvl1pPr algn="l">
              <a:defRPr sz="800">
                <a:solidFill>
                  <a:schemeClr val="bg2"/>
                </a:solidFill>
              </a:defRPr>
            </a:lvl1pPr>
          </a:lstStyle>
          <a:p>
            <a:fld id="{4BEAA09E-D67E-864E-8466-C38E88600C4F}" type="slidenum">
              <a:rPr lang="en-US" smtClean="0"/>
              <a:pPr/>
              <a:t>‹#›</a:t>
            </a:fld>
            <a:endParaRPr lang="en-US"/>
          </a:p>
        </p:txBody>
      </p:sp>
      <p:pic>
        <p:nvPicPr>
          <p:cNvPr id="6" name="Picture 7">
            <a:extLst>
              <a:ext uri="{FF2B5EF4-FFF2-40B4-BE49-F238E27FC236}">
                <a16:creationId xmlns:a16="http://schemas.microsoft.com/office/drawing/2014/main" id="{CC80B615-D5FE-D04E-8EAF-B53A62F02DBD}"/>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541125" y="6000750"/>
            <a:ext cx="650875"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232959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2 Column">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81BB3B64-FFC3-D742-A6BD-5B3A95232C50}"/>
              </a:ext>
            </a:extLst>
          </p:cNvPr>
          <p:cNvSpPr>
            <a:spLocks noGrp="1"/>
          </p:cNvSpPr>
          <p:nvPr>
            <p:ph type="sldNum" sz="quarter" idx="12"/>
          </p:nvPr>
        </p:nvSpPr>
        <p:spPr/>
        <p:txBody>
          <a:bodyPr/>
          <a:lstStyle>
            <a:lvl1pPr>
              <a:defRPr>
                <a:solidFill>
                  <a:schemeClr val="tx1">
                    <a:lumMod val="40000"/>
                    <a:lumOff val="60000"/>
                  </a:schemeClr>
                </a:solidFill>
              </a:defRPr>
            </a:lvl1pPr>
          </a:lstStyle>
          <a:p>
            <a:fld id="{4BEAA09E-D67E-864E-8466-C38E88600C4F}" type="slidenum">
              <a:rPr lang="en-US" smtClean="0"/>
              <a:pPr/>
              <a:t>‹#›</a:t>
            </a:fld>
            <a:endParaRPr lang="en-US"/>
          </a:p>
        </p:txBody>
      </p:sp>
      <p:sp>
        <p:nvSpPr>
          <p:cNvPr id="10" name="Title 1">
            <a:extLst>
              <a:ext uri="{FF2B5EF4-FFF2-40B4-BE49-F238E27FC236}">
                <a16:creationId xmlns:a16="http://schemas.microsoft.com/office/drawing/2014/main" id="{2AE4CF18-1721-8C46-8422-7ED131F2A94D}"/>
              </a:ext>
            </a:extLst>
          </p:cNvPr>
          <p:cNvSpPr>
            <a:spLocks noGrp="1"/>
          </p:cNvSpPr>
          <p:nvPr>
            <p:ph type="title" hasCustomPrompt="1"/>
          </p:nvPr>
        </p:nvSpPr>
        <p:spPr>
          <a:xfrm>
            <a:off x="577516" y="365125"/>
            <a:ext cx="10972800" cy="987019"/>
          </a:xfrm>
        </p:spPr>
        <p:txBody>
          <a:bodyPr/>
          <a:lstStyle>
            <a:lvl1pPr>
              <a:lnSpc>
                <a:spcPct val="80000"/>
              </a:lnSpc>
              <a:defRPr/>
            </a:lvl1pPr>
          </a:lstStyle>
          <a:p>
            <a:r>
              <a:rPr lang="en-US"/>
              <a:t>Click to edit master title style</a:t>
            </a:r>
          </a:p>
        </p:txBody>
      </p:sp>
      <p:sp>
        <p:nvSpPr>
          <p:cNvPr id="3" name="Text Placeholder 2">
            <a:extLst>
              <a:ext uri="{FF2B5EF4-FFF2-40B4-BE49-F238E27FC236}">
                <a16:creationId xmlns:a16="http://schemas.microsoft.com/office/drawing/2014/main" id="{44A00EED-1BDC-4543-A5C0-28870C93B69E}"/>
              </a:ext>
            </a:extLst>
          </p:cNvPr>
          <p:cNvSpPr>
            <a:spLocks noGrp="1"/>
          </p:cNvSpPr>
          <p:nvPr>
            <p:ph type="body" sz="quarter" idx="13"/>
          </p:nvPr>
        </p:nvSpPr>
        <p:spPr>
          <a:xfrm>
            <a:off x="577515" y="1572321"/>
            <a:ext cx="5313637" cy="4458361"/>
          </a:xfrm>
        </p:spPr>
        <p:txBody>
          <a:bodyPr/>
          <a:lstStyle>
            <a:lvl1pPr>
              <a:lnSpc>
                <a:spcPct val="110000"/>
              </a:lnSpc>
              <a:defRPr/>
            </a:lvl1pPr>
            <a:lvl2pPr>
              <a:lnSpc>
                <a:spcPct val="110000"/>
              </a:lnSpc>
              <a:defRPr/>
            </a:lvl2pPr>
            <a:lvl3pPr>
              <a:lnSpc>
                <a:spcPct val="110000"/>
              </a:lnSpc>
              <a:defRPr/>
            </a:lvl3pPr>
            <a:lvl4pPr>
              <a:lnSpc>
                <a:spcPct val="110000"/>
              </a:lnSpc>
              <a:defRPr/>
            </a:lvl4pPr>
            <a:lvl5pPr>
              <a:lnSpc>
                <a:spcPct val="11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 Placeholder 2">
            <a:extLst>
              <a:ext uri="{FF2B5EF4-FFF2-40B4-BE49-F238E27FC236}">
                <a16:creationId xmlns:a16="http://schemas.microsoft.com/office/drawing/2014/main" id="{96051E95-B26B-834D-A433-2F502795B9AA}"/>
              </a:ext>
            </a:extLst>
          </p:cNvPr>
          <p:cNvSpPr>
            <a:spLocks noGrp="1"/>
          </p:cNvSpPr>
          <p:nvPr>
            <p:ph type="body" sz="quarter" idx="14"/>
          </p:nvPr>
        </p:nvSpPr>
        <p:spPr>
          <a:xfrm>
            <a:off x="6236679" y="1572321"/>
            <a:ext cx="5313637" cy="4458361"/>
          </a:xfrm>
        </p:spPr>
        <p:txBody>
          <a:bodyPr/>
          <a:lstStyle>
            <a:lvl1pPr>
              <a:lnSpc>
                <a:spcPct val="110000"/>
              </a:lnSpc>
              <a:defRPr/>
            </a:lvl1pPr>
            <a:lvl2pPr>
              <a:lnSpc>
                <a:spcPct val="110000"/>
              </a:lnSpc>
              <a:defRPr/>
            </a:lvl2pPr>
            <a:lvl3pPr>
              <a:lnSpc>
                <a:spcPct val="110000"/>
              </a:lnSpc>
              <a:defRPr/>
            </a:lvl3pPr>
            <a:lvl4pPr>
              <a:lnSpc>
                <a:spcPct val="110000"/>
              </a:lnSpc>
              <a:defRPr/>
            </a:lvl4pPr>
            <a:lvl5pPr>
              <a:lnSpc>
                <a:spcPct val="11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8" name="Picture 7">
            <a:extLst>
              <a:ext uri="{FF2B5EF4-FFF2-40B4-BE49-F238E27FC236}">
                <a16:creationId xmlns:a16="http://schemas.microsoft.com/office/drawing/2014/main" id="{F51C387C-4B32-394B-942B-2F2E29570B02}"/>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541125" y="6000750"/>
            <a:ext cx="650875"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94011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3 Column">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81BB3B64-FFC3-D742-A6BD-5B3A95232C50}"/>
              </a:ext>
            </a:extLst>
          </p:cNvPr>
          <p:cNvSpPr>
            <a:spLocks noGrp="1"/>
          </p:cNvSpPr>
          <p:nvPr>
            <p:ph type="sldNum" sz="quarter" idx="12"/>
          </p:nvPr>
        </p:nvSpPr>
        <p:spPr/>
        <p:txBody>
          <a:bodyPr/>
          <a:lstStyle>
            <a:lvl1pPr>
              <a:defRPr>
                <a:solidFill>
                  <a:schemeClr val="tx1">
                    <a:lumMod val="40000"/>
                    <a:lumOff val="60000"/>
                  </a:schemeClr>
                </a:solidFill>
              </a:defRPr>
            </a:lvl1pPr>
          </a:lstStyle>
          <a:p>
            <a:fld id="{4BEAA09E-D67E-864E-8466-C38E88600C4F}" type="slidenum">
              <a:rPr lang="en-US" smtClean="0"/>
              <a:pPr/>
              <a:t>‹#›</a:t>
            </a:fld>
            <a:endParaRPr lang="en-US"/>
          </a:p>
        </p:txBody>
      </p:sp>
      <p:sp>
        <p:nvSpPr>
          <p:cNvPr id="10" name="Title 1">
            <a:extLst>
              <a:ext uri="{FF2B5EF4-FFF2-40B4-BE49-F238E27FC236}">
                <a16:creationId xmlns:a16="http://schemas.microsoft.com/office/drawing/2014/main" id="{2AE4CF18-1721-8C46-8422-7ED131F2A94D}"/>
              </a:ext>
            </a:extLst>
          </p:cNvPr>
          <p:cNvSpPr>
            <a:spLocks noGrp="1"/>
          </p:cNvSpPr>
          <p:nvPr>
            <p:ph type="title" hasCustomPrompt="1"/>
          </p:nvPr>
        </p:nvSpPr>
        <p:spPr>
          <a:xfrm>
            <a:off x="577516" y="365125"/>
            <a:ext cx="10972800" cy="987019"/>
          </a:xfrm>
        </p:spPr>
        <p:txBody>
          <a:bodyPr/>
          <a:lstStyle>
            <a:lvl1pPr>
              <a:lnSpc>
                <a:spcPct val="80000"/>
              </a:lnSpc>
              <a:defRPr/>
            </a:lvl1pPr>
          </a:lstStyle>
          <a:p>
            <a:r>
              <a:rPr lang="en-US"/>
              <a:t>Click to edit master title style</a:t>
            </a:r>
          </a:p>
        </p:txBody>
      </p:sp>
      <p:sp>
        <p:nvSpPr>
          <p:cNvPr id="5" name="Text Placeholder 4">
            <a:extLst>
              <a:ext uri="{FF2B5EF4-FFF2-40B4-BE49-F238E27FC236}">
                <a16:creationId xmlns:a16="http://schemas.microsoft.com/office/drawing/2014/main" id="{CEC29494-ED64-A24F-BE3A-FF8414A1EDB1}"/>
              </a:ext>
            </a:extLst>
          </p:cNvPr>
          <p:cNvSpPr>
            <a:spLocks noGrp="1"/>
          </p:cNvSpPr>
          <p:nvPr>
            <p:ph type="body" sz="quarter" idx="15"/>
          </p:nvPr>
        </p:nvSpPr>
        <p:spPr>
          <a:xfrm>
            <a:off x="577515" y="1572322"/>
            <a:ext cx="3516659" cy="4458362"/>
          </a:xfrm>
        </p:spPr>
        <p:txBody>
          <a:bodyPr/>
          <a:lstStyle>
            <a:lvl1pPr>
              <a:lnSpc>
                <a:spcPct val="110000"/>
              </a:lnSpc>
              <a:defRPr/>
            </a:lvl1pPr>
            <a:lvl2pPr>
              <a:lnSpc>
                <a:spcPct val="110000"/>
              </a:lnSpc>
              <a:defRPr/>
            </a:lvl2pPr>
            <a:lvl3pPr>
              <a:lnSpc>
                <a:spcPct val="110000"/>
              </a:lnSpc>
              <a:defRPr/>
            </a:lvl3pPr>
            <a:lvl4pPr>
              <a:lnSpc>
                <a:spcPct val="110000"/>
              </a:lnSpc>
              <a:defRPr/>
            </a:lvl4pPr>
            <a:lvl5pPr>
              <a:lnSpc>
                <a:spcPct val="11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Text Placeholder 4">
            <a:extLst>
              <a:ext uri="{FF2B5EF4-FFF2-40B4-BE49-F238E27FC236}">
                <a16:creationId xmlns:a16="http://schemas.microsoft.com/office/drawing/2014/main" id="{71265AF3-C38C-444D-8A95-8F9E93A88A0B}"/>
              </a:ext>
            </a:extLst>
          </p:cNvPr>
          <p:cNvSpPr>
            <a:spLocks noGrp="1"/>
          </p:cNvSpPr>
          <p:nvPr>
            <p:ph type="body" sz="quarter" idx="16"/>
          </p:nvPr>
        </p:nvSpPr>
        <p:spPr>
          <a:xfrm>
            <a:off x="8033657" y="1572322"/>
            <a:ext cx="3516659" cy="4458362"/>
          </a:xfrm>
        </p:spPr>
        <p:txBody>
          <a:bodyPr/>
          <a:lstStyle>
            <a:lvl1pPr>
              <a:lnSpc>
                <a:spcPct val="110000"/>
              </a:lnSpc>
              <a:defRPr/>
            </a:lvl1pPr>
            <a:lvl2pPr>
              <a:lnSpc>
                <a:spcPct val="110000"/>
              </a:lnSpc>
              <a:defRPr/>
            </a:lvl2pPr>
            <a:lvl3pPr>
              <a:lnSpc>
                <a:spcPct val="110000"/>
              </a:lnSpc>
              <a:defRPr/>
            </a:lvl3pPr>
            <a:lvl4pPr>
              <a:lnSpc>
                <a:spcPct val="110000"/>
              </a:lnSpc>
              <a:defRPr/>
            </a:lvl4pPr>
            <a:lvl5pPr>
              <a:lnSpc>
                <a:spcPct val="11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4">
            <a:extLst>
              <a:ext uri="{FF2B5EF4-FFF2-40B4-BE49-F238E27FC236}">
                <a16:creationId xmlns:a16="http://schemas.microsoft.com/office/drawing/2014/main" id="{4600B550-4C5A-3347-BFB7-613C63E6BE31}"/>
              </a:ext>
            </a:extLst>
          </p:cNvPr>
          <p:cNvSpPr>
            <a:spLocks noGrp="1"/>
          </p:cNvSpPr>
          <p:nvPr>
            <p:ph type="body" sz="quarter" idx="17"/>
          </p:nvPr>
        </p:nvSpPr>
        <p:spPr>
          <a:xfrm>
            <a:off x="4305586" y="1572322"/>
            <a:ext cx="3516659" cy="4458362"/>
          </a:xfrm>
        </p:spPr>
        <p:txBody>
          <a:bodyPr/>
          <a:lstStyle>
            <a:lvl1pPr>
              <a:lnSpc>
                <a:spcPct val="110000"/>
              </a:lnSpc>
              <a:defRPr/>
            </a:lvl1pPr>
            <a:lvl2pPr>
              <a:lnSpc>
                <a:spcPct val="110000"/>
              </a:lnSpc>
              <a:defRPr/>
            </a:lvl2pPr>
            <a:lvl3pPr>
              <a:lnSpc>
                <a:spcPct val="110000"/>
              </a:lnSpc>
              <a:defRPr/>
            </a:lvl3pPr>
            <a:lvl4pPr>
              <a:lnSpc>
                <a:spcPct val="110000"/>
              </a:lnSpc>
              <a:defRPr/>
            </a:lvl4pPr>
            <a:lvl5pPr>
              <a:lnSpc>
                <a:spcPct val="11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8" name="Picture 7">
            <a:extLst>
              <a:ext uri="{FF2B5EF4-FFF2-40B4-BE49-F238E27FC236}">
                <a16:creationId xmlns:a16="http://schemas.microsoft.com/office/drawing/2014/main" id="{5BE00ECA-C9BE-5345-9B1C-8AE525FA04C8}"/>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541125" y="6000750"/>
            <a:ext cx="650875"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191984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7.xml"/><Relationship Id="rId3" Type="http://schemas.openxmlformats.org/officeDocument/2006/relationships/slideLayout" Target="../slideLayouts/slideLayout22.xml"/><Relationship Id="rId7" Type="http://schemas.openxmlformats.org/officeDocument/2006/relationships/slideLayout" Target="../slideLayouts/slideLayout26.xml"/><Relationship Id="rId12" Type="http://schemas.openxmlformats.org/officeDocument/2006/relationships/theme" Target="../theme/theme2.xml"/><Relationship Id="rId2" Type="http://schemas.openxmlformats.org/officeDocument/2006/relationships/slideLayout" Target="../slideLayouts/slideLayout21.xml"/><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slideLayout" Target="../slideLayouts/slideLayout30.xml"/><Relationship Id="rId5" Type="http://schemas.openxmlformats.org/officeDocument/2006/relationships/slideLayout" Target="../slideLayouts/slideLayout24.xml"/><Relationship Id="rId10" Type="http://schemas.openxmlformats.org/officeDocument/2006/relationships/slideLayout" Target="../slideLayouts/slideLayout29.xml"/><Relationship Id="rId4" Type="http://schemas.openxmlformats.org/officeDocument/2006/relationships/slideLayout" Target="../slideLayouts/slideLayout23.xml"/><Relationship Id="rId9" Type="http://schemas.openxmlformats.org/officeDocument/2006/relationships/slideLayout" Target="../slideLayouts/slideLayout2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35D506E-9CFA-5744-8CC1-366D985D6FC1}"/>
              </a:ext>
            </a:extLst>
          </p:cNvPr>
          <p:cNvSpPr>
            <a:spLocks noGrp="1"/>
          </p:cNvSpPr>
          <p:nvPr>
            <p:ph type="title"/>
          </p:nvPr>
        </p:nvSpPr>
        <p:spPr>
          <a:xfrm>
            <a:off x="609600" y="365126"/>
            <a:ext cx="10924674" cy="967564"/>
          </a:xfrm>
          <a:prstGeom prst="rect">
            <a:avLst/>
          </a:prstGeom>
        </p:spPr>
        <p:txBody>
          <a:bodyPr vert="horz" lIns="91440" tIns="45720" rIns="91440" bIns="45720" rtlCol="0" anchor="b">
            <a:noAutofit/>
          </a:bodyPr>
          <a:lstStyle/>
          <a:p>
            <a:r>
              <a:rPr lang="en-US"/>
              <a:t>Click to edit Master title style</a:t>
            </a:r>
          </a:p>
        </p:txBody>
      </p:sp>
      <p:sp>
        <p:nvSpPr>
          <p:cNvPr id="3" name="Text Placeholder 2">
            <a:extLst>
              <a:ext uri="{FF2B5EF4-FFF2-40B4-BE49-F238E27FC236}">
                <a16:creationId xmlns:a16="http://schemas.microsoft.com/office/drawing/2014/main" id="{AA4A9B1D-8809-B740-A68B-9969B712A0DA}"/>
              </a:ext>
            </a:extLst>
          </p:cNvPr>
          <p:cNvSpPr>
            <a:spLocks noGrp="1"/>
          </p:cNvSpPr>
          <p:nvPr>
            <p:ph type="body" idx="1"/>
          </p:nvPr>
        </p:nvSpPr>
        <p:spPr>
          <a:xfrm>
            <a:off x="609600" y="1498060"/>
            <a:ext cx="10924674" cy="4678903"/>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79CA8E2B-2B06-3049-8A99-94E0B3F727B7}"/>
              </a:ext>
            </a:extLst>
          </p:cNvPr>
          <p:cNvSpPr>
            <a:spLocks noGrp="1"/>
          </p:cNvSpPr>
          <p:nvPr>
            <p:ph type="sldNum" sz="quarter" idx="4"/>
          </p:nvPr>
        </p:nvSpPr>
        <p:spPr>
          <a:xfrm>
            <a:off x="211015" y="6400799"/>
            <a:ext cx="2743200" cy="291492"/>
          </a:xfrm>
          <a:prstGeom prst="rect">
            <a:avLst/>
          </a:prstGeom>
        </p:spPr>
        <p:txBody>
          <a:bodyPr vert="horz" lIns="91440" tIns="45720" rIns="91440" bIns="45720" rtlCol="0" anchor="ctr"/>
          <a:lstStyle>
            <a:lvl1pPr algn="l">
              <a:defRPr sz="800" b="0" i="0">
                <a:solidFill>
                  <a:schemeClr val="bg2"/>
                </a:solidFill>
                <a:latin typeface="Proxima Nova Regular" panose="02000506030000020004" pitchFamily="2" charset="0"/>
              </a:defRPr>
            </a:lvl1pPr>
          </a:lstStyle>
          <a:p>
            <a:fld id="{4BEAA09E-D67E-864E-8466-C38E88600C4F}" type="slidenum">
              <a:rPr lang="en-US" smtClean="0"/>
              <a:pPr/>
              <a:t>‹#›</a:t>
            </a:fld>
            <a:endParaRPr lang="en-US"/>
          </a:p>
        </p:txBody>
      </p:sp>
      <p:sp>
        <p:nvSpPr>
          <p:cNvPr id="5" name="Slide Number Placeholder 5">
            <a:extLst>
              <a:ext uri="{FF2B5EF4-FFF2-40B4-BE49-F238E27FC236}">
                <a16:creationId xmlns:a16="http://schemas.microsoft.com/office/drawing/2014/main" id="{DF37C4B3-C390-1B4B-9F24-930CD9AE7CA0}"/>
              </a:ext>
            </a:extLst>
          </p:cNvPr>
          <p:cNvSpPr txBox="1">
            <a:spLocks/>
          </p:cNvSpPr>
          <p:nvPr userDrawn="1"/>
        </p:nvSpPr>
        <p:spPr>
          <a:xfrm>
            <a:off x="4700337" y="6400799"/>
            <a:ext cx="2743200" cy="291492"/>
          </a:xfrm>
          <a:prstGeom prst="rect">
            <a:avLst/>
          </a:prstGeom>
        </p:spPr>
        <p:txBody>
          <a:bodyPr vert="horz" lIns="91440" tIns="45720" rIns="91440" bIns="45720" rtlCol="0" anchor="ctr"/>
          <a:lstStyle>
            <a:defPPr>
              <a:defRPr lang="en-US"/>
            </a:defPPr>
            <a:lvl1pPr marL="0" algn="l" defTabSz="914400" rtl="0" eaLnBrk="1" latinLnBrk="0" hangingPunct="1">
              <a:defRPr sz="800" kern="1200">
                <a:solidFill>
                  <a:schemeClr val="bg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b="0" i="0">
                <a:latin typeface="Proxima Nova Regular" panose="02000506030000020004" pitchFamily="2" charset="0"/>
              </a:rPr>
              <a:t>Confidential – Internal Use Only</a:t>
            </a:r>
          </a:p>
        </p:txBody>
      </p:sp>
    </p:spTree>
    <p:extLst>
      <p:ext uri="{BB962C8B-B14F-4D97-AF65-F5344CB8AC3E}">
        <p14:creationId xmlns:p14="http://schemas.microsoft.com/office/powerpoint/2010/main" val="3983845038"/>
      </p:ext>
    </p:extLst>
  </p:cSld>
  <p:clrMap bg1="lt1" tx1="dk1" bg2="lt2" tx2="dk2" accent1="accent1" accent2="accent2" accent3="accent3" accent4="accent4" accent5="accent5" accent6="accent6" hlink="hlink" folHlink="folHlink"/>
  <p:sldLayoutIdLst>
    <p:sldLayoutId id="2147483649" r:id="rId1"/>
    <p:sldLayoutId id="2147483692" r:id="rId2"/>
    <p:sldLayoutId id="2147483664" r:id="rId3"/>
    <p:sldLayoutId id="2147483716" r:id="rId4"/>
    <p:sldLayoutId id="2147483713" r:id="rId5"/>
    <p:sldLayoutId id="2147483727" r:id="rId6"/>
    <p:sldLayoutId id="2147483728" r:id="rId7"/>
    <p:sldLayoutId id="2147483717" r:id="rId8"/>
    <p:sldLayoutId id="2147483718" r:id="rId9"/>
    <p:sldLayoutId id="2147483719" r:id="rId10"/>
    <p:sldLayoutId id="2147483651" r:id="rId11"/>
    <p:sldLayoutId id="2147483662" r:id="rId12"/>
    <p:sldLayoutId id="2147483697" r:id="rId13"/>
    <p:sldLayoutId id="2147483698" r:id="rId14"/>
    <p:sldLayoutId id="2147483696" r:id="rId15"/>
    <p:sldLayoutId id="2147483738" r:id="rId16"/>
    <p:sldLayoutId id="2147483740" r:id="rId17"/>
    <p:sldLayoutId id="2147483741" r:id="rId18"/>
    <p:sldLayoutId id="2147483742" r:id="rId19"/>
  </p:sldLayoutIdLst>
  <p:hf hdr="0" ftr="0" dt="0"/>
  <p:txStyles>
    <p:titleStyle>
      <a:lvl1pPr algn="l" defTabSz="914400" rtl="0" eaLnBrk="1" latinLnBrk="0" hangingPunct="1">
        <a:lnSpc>
          <a:spcPct val="90000"/>
        </a:lnSpc>
        <a:spcBef>
          <a:spcPct val="0"/>
        </a:spcBef>
        <a:buNone/>
        <a:defRPr sz="3600" b="0" i="0" kern="800" spc="0" baseline="0">
          <a:solidFill>
            <a:srgbClr val="C50F3C"/>
          </a:solidFill>
          <a:latin typeface="Trebuchet MS" panose="020B0703020202090204" pitchFamily="34" charset="0"/>
          <a:ea typeface="+mj-ea"/>
          <a:cs typeface="Rockwell Nova Light" panose="02060303020205020403" pitchFamily="18" charset="0"/>
        </a:defRPr>
      </a:lvl1pPr>
    </p:titleStyle>
    <p:bodyStyle>
      <a:lvl1pPr marL="0" indent="0" algn="l" defTabSz="914400" rtl="0" eaLnBrk="1" latinLnBrk="0" hangingPunct="1">
        <a:lnSpc>
          <a:spcPct val="114000"/>
        </a:lnSpc>
        <a:spcBef>
          <a:spcPts val="0"/>
        </a:spcBef>
        <a:spcAft>
          <a:spcPts val="600"/>
        </a:spcAft>
        <a:buFont typeface="Arial" panose="020B0604020202020204" pitchFamily="34" charset="0"/>
        <a:buNone/>
        <a:defRPr sz="2000" b="0" i="0" kern="1600" spc="-50" baseline="0">
          <a:solidFill>
            <a:schemeClr val="tx1"/>
          </a:solidFill>
          <a:latin typeface="Trebuchet MS" panose="020B0703020202090204" pitchFamily="34" charset="0"/>
          <a:ea typeface="+mn-ea"/>
          <a:cs typeface="+mn-cs"/>
        </a:defRPr>
      </a:lvl1pPr>
      <a:lvl2pPr marL="290513" indent="-174625" algn="l" defTabSz="914400" rtl="0" eaLnBrk="1" latinLnBrk="0" hangingPunct="1">
        <a:lnSpc>
          <a:spcPct val="114000"/>
        </a:lnSpc>
        <a:spcBef>
          <a:spcPts val="0"/>
        </a:spcBef>
        <a:spcAft>
          <a:spcPts val="600"/>
        </a:spcAft>
        <a:buFont typeface="Apple Symbols" panose="02000000000000000000" pitchFamily="2" charset="-79"/>
        <a:buChar char="⎼"/>
        <a:tabLst/>
        <a:defRPr sz="1800" b="0" i="0" kern="1600" spc="-50" baseline="0">
          <a:solidFill>
            <a:schemeClr val="tx1"/>
          </a:solidFill>
          <a:latin typeface="Trebuchet MS" panose="020B0703020202090204" pitchFamily="34" charset="0"/>
          <a:ea typeface="+mn-ea"/>
          <a:cs typeface="+mn-cs"/>
        </a:defRPr>
      </a:lvl2pPr>
      <a:lvl3pPr marL="687388" indent="-165100" algn="l" defTabSz="914400" rtl="0" eaLnBrk="1" latinLnBrk="0" hangingPunct="1">
        <a:lnSpc>
          <a:spcPct val="114000"/>
        </a:lnSpc>
        <a:spcBef>
          <a:spcPts val="0"/>
        </a:spcBef>
        <a:spcAft>
          <a:spcPts val="600"/>
        </a:spcAft>
        <a:buFont typeface="Apple Symbols" panose="02000000000000000000" pitchFamily="2" charset="-79"/>
        <a:buChar char="⎼"/>
        <a:tabLst/>
        <a:defRPr sz="1600" b="0" i="0" kern="1600" spc="-50" baseline="0">
          <a:solidFill>
            <a:schemeClr val="tx1"/>
          </a:solidFill>
          <a:latin typeface="Trebuchet MS" panose="020B0703020202090204" pitchFamily="34" charset="0"/>
          <a:ea typeface="+mn-ea"/>
          <a:cs typeface="+mn-cs"/>
        </a:defRPr>
      </a:lvl3pPr>
      <a:lvl4pPr marL="1036638" indent="-174625" algn="l" defTabSz="914400" rtl="0" eaLnBrk="1" latinLnBrk="0" hangingPunct="1">
        <a:lnSpc>
          <a:spcPct val="114000"/>
        </a:lnSpc>
        <a:spcBef>
          <a:spcPts val="0"/>
        </a:spcBef>
        <a:spcAft>
          <a:spcPts val="600"/>
        </a:spcAft>
        <a:buFont typeface="Apple Symbols" panose="02000000000000000000" pitchFamily="2" charset="-79"/>
        <a:buChar char="⎼"/>
        <a:tabLst/>
        <a:defRPr sz="1400" b="0" i="0" kern="1600" spc="-50" baseline="0">
          <a:solidFill>
            <a:schemeClr val="tx1"/>
          </a:solidFill>
          <a:latin typeface="Trebuchet MS" panose="020B0703020202090204" pitchFamily="34" charset="0"/>
          <a:ea typeface="+mn-ea"/>
          <a:cs typeface="+mn-cs"/>
        </a:defRPr>
      </a:lvl4pPr>
      <a:lvl5pPr marL="1376363" indent="-174625" algn="l" defTabSz="914400" rtl="0" eaLnBrk="1" latinLnBrk="0" hangingPunct="1">
        <a:lnSpc>
          <a:spcPct val="114000"/>
        </a:lnSpc>
        <a:spcBef>
          <a:spcPts val="0"/>
        </a:spcBef>
        <a:spcAft>
          <a:spcPts val="600"/>
        </a:spcAft>
        <a:buFont typeface="Apple Symbols" panose="02000000000000000000" pitchFamily="2" charset="-79"/>
        <a:buChar char="⎼"/>
        <a:tabLst/>
        <a:defRPr sz="1200" b="0" i="0" kern="1600" spc="-50" baseline="0">
          <a:solidFill>
            <a:schemeClr val="tx1"/>
          </a:solidFill>
          <a:latin typeface="Trebuchet MS" panose="020B070302020209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DAA5FD-7D29-4F1D-AC41-6D628984C103}" type="datetimeFigureOut">
              <a:rPr lang="en-US" smtClean="0"/>
              <a:t>1/25/21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957FA84-FBB8-4A20-968C-763AF7A53368}" type="slidenum">
              <a:rPr lang="en-US" smtClean="0"/>
              <a:t>‹#›</a:t>
            </a:fld>
            <a:endParaRPr lang="en-US"/>
          </a:p>
        </p:txBody>
      </p:sp>
    </p:spTree>
    <p:extLst>
      <p:ext uri="{BB962C8B-B14F-4D97-AF65-F5344CB8AC3E}">
        <p14:creationId xmlns:p14="http://schemas.microsoft.com/office/powerpoint/2010/main" val="1290746611"/>
      </p:ext>
    </p:extLst>
  </p:cSld>
  <p:clrMap bg1="lt1" tx1="dk1" bg2="lt2" tx2="dk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749" r:id="rId6"/>
    <p:sldLayoutId id="2147483750" r:id="rId7"/>
    <p:sldLayoutId id="2147483751" r:id="rId8"/>
    <p:sldLayoutId id="2147483752" r:id="rId9"/>
    <p:sldLayoutId id="2147483753" r:id="rId10"/>
    <p:sldLayoutId id="214748375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76CB466-456C-9D4D-8668-2D079F1A02F9}"/>
              </a:ext>
            </a:extLst>
          </p:cNvPr>
          <p:cNvSpPr>
            <a:spLocks noGrp="1"/>
          </p:cNvSpPr>
          <p:nvPr>
            <p:ph type="ctrTitle"/>
          </p:nvPr>
        </p:nvSpPr>
        <p:spPr/>
        <p:txBody>
          <a:bodyPr/>
          <a:lstStyle/>
          <a:p>
            <a:r>
              <a:rPr lang="en-US">
                <a:latin typeface="Trebuchet MS" panose="020B0703020202090204" pitchFamily="34" charset="0"/>
              </a:rPr>
              <a:t>Enrollment / Stipend App</a:t>
            </a:r>
          </a:p>
        </p:txBody>
      </p:sp>
      <p:sp>
        <p:nvSpPr>
          <p:cNvPr id="4" name="Subtitle 3">
            <a:extLst>
              <a:ext uri="{FF2B5EF4-FFF2-40B4-BE49-F238E27FC236}">
                <a16:creationId xmlns:a16="http://schemas.microsoft.com/office/drawing/2014/main" id="{6280AA98-4568-BC42-9F37-43157805AB04}"/>
              </a:ext>
            </a:extLst>
          </p:cNvPr>
          <p:cNvSpPr>
            <a:spLocks noGrp="1"/>
          </p:cNvSpPr>
          <p:nvPr>
            <p:ph type="subTitle" idx="1"/>
          </p:nvPr>
        </p:nvSpPr>
        <p:spPr/>
        <p:txBody>
          <a:bodyPr/>
          <a:lstStyle/>
          <a:p>
            <a:r>
              <a:rPr lang="en-US"/>
              <a:t>2021 MOBILE PHONE PROGRAM</a:t>
            </a:r>
            <a:br>
              <a:rPr lang="en-US">
                <a:latin typeface="Trebuchet MS" panose="020B0703020202090204" pitchFamily="34" charset="0"/>
              </a:rPr>
            </a:br>
            <a:r>
              <a:rPr lang="en-US">
                <a:latin typeface="Trebuchet MS" panose="020B0703020202090204" pitchFamily="34" charset="0"/>
              </a:rPr>
              <a:t>JANUARY 2021</a:t>
            </a:r>
          </a:p>
          <a:p>
            <a:endParaRPr lang="en-US"/>
          </a:p>
        </p:txBody>
      </p:sp>
    </p:spTree>
    <p:extLst>
      <p:ext uri="{BB962C8B-B14F-4D97-AF65-F5344CB8AC3E}">
        <p14:creationId xmlns:p14="http://schemas.microsoft.com/office/powerpoint/2010/main" val="2492276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C82F452-0863-3B4E-85D1-65B2DFF1618C}"/>
              </a:ext>
            </a:extLst>
          </p:cNvPr>
          <p:cNvSpPr>
            <a:spLocks noGrp="1"/>
          </p:cNvSpPr>
          <p:nvPr>
            <p:ph type="title"/>
          </p:nvPr>
        </p:nvSpPr>
        <p:spPr/>
        <p:txBody>
          <a:bodyPr/>
          <a:lstStyle/>
          <a:p>
            <a:r>
              <a:rPr lang="en-US"/>
              <a:t>Brief Description</a:t>
            </a:r>
          </a:p>
        </p:txBody>
      </p:sp>
      <p:sp>
        <p:nvSpPr>
          <p:cNvPr id="5" name="Content Placeholder 4">
            <a:extLst>
              <a:ext uri="{FF2B5EF4-FFF2-40B4-BE49-F238E27FC236}">
                <a16:creationId xmlns:a16="http://schemas.microsoft.com/office/drawing/2014/main" id="{228817A0-8BFF-1F40-A1DF-55982A9E5D2C}"/>
              </a:ext>
            </a:extLst>
          </p:cNvPr>
          <p:cNvSpPr>
            <a:spLocks noGrp="1"/>
          </p:cNvSpPr>
          <p:nvPr>
            <p:ph sz="quarter" idx="13"/>
          </p:nvPr>
        </p:nvSpPr>
        <p:spPr/>
        <p:txBody>
          <a:bodyPr/>
          <a:lstStyle/>
          <a:p>
            <a:r>
              <a:rPr lang="en-US"/>
              <a:t>Users will request approval to enroll their personally-owned mobile device into Gilead’s BYOD program by using the Enrollment / Stipend application. If the user is eligible to receive a stipend for using their personally-owned mobile device to access Gilead apps and data, they can request it using the Enrollment / Stipend app.</a:t>
            </a:r>
          </a:p>
          <a:p>
            <a:r>
              <a:rPr lang="en-US"/>
              <a:t>After the request is submitted, managers (up to two levels) will be asked to approve. Once approved, the approved username will be added to an AD group giving the user access to enroll devices into the BYOD program.</a:t>
            </a:r>
          </a:p>
        </p:txBody>
      </p:sp>
      <p:sp>
        <p:nvSpPr>
          <p:cNvPr id="7" name="Slide Number Placeholder 6">
            <a:extLst>
              <a:ext uri="{FF2B5EF4-FFF2-40B4-BE49-F238E27FC236}">
                <a16:creationId xmlns:a16="http://schemas.microsoft.com/office/drawing/2014/main" id="{B3F180C9-4009-9B48-80A3-1498A0BBC042}"/>
              </a:ext>
            </a:extLst>
          </p:cNvPr>
          <p:cNvSpPr>
            <a:spLocks noGrp="1"/>
          </p:cNvSpPr>
          <p:nvPr>
            <p:ph type="sldNum" sz="quarter" idx="4"/>
          </p:nvPr>
        </p:nvSpPr>
        <p:spPr/>
        <p:txBody>
          <a:bodyPr/>
          <a:lstStyle/>
          <a:p>
            <a:fld id="{4BEAA09E-D67E-864E-8466-C38E88600C4F}" type="slidenum">
              <a:rPr lang="en-US" smtClean="0"/>
              <a:pPr/>
              <a:t>2</a:t>
            </a:fld>
            <a:endParaRPr lang="en-US"/>
          </a:p>
        </p:txBody>
      </p:sp>
    </p:spTree>
    <p:extLst>
      <p:ext uri="{BB962C8B-B14F-4D97-AF65-F5344CB8AC3E}">
        <p14:creationId xmlns:p14="http://schemas.microsoft.com/office/powerpoint/2010/main" val="10877485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86FED5E-ABDF-3447-9B51-CB902CE7F4E3}"/>
              </a:ext>
            </a:extLst>
          </p:cNvPr>
          <p:cNvSpPr>
            <a:spLocks noGrp="1"/>
          </p:cNvSpPr>
          <p:nvPr>
            <p:ph type="title"/>
          </p:nvPr>
        </p:nvSpPr>
        <p:spPr/>
        <p:txBody>
          <a:bodyPr/>
          <a:lstStyle/>
          <a:p>
            <a:r>
              <a:rPr lang="en-US"/>
              <a:t>Enrollment / Stipend App Functions</a:t>
            </a:r>
          </a:p>
        </p:txBody>
      </p:sp>
      <p:sp>
        <p:nvSpPr>
          <p:cNvPr id="4" name="Content Placeholder 3">
            <a:extLst>
              <a:ext uri="{FF2B5EF4-FFF2-40B4-BE49-F238E27FC236}">
                <a16:creationId xmlns:a16="http://schemas.microsoft.com/office/drawing/2014/main" id="{458954DB-1D7C-C24A-AD96-D1091442A502}"/>
              </a:ext>
            </a:extLst>
          </p:cNvPr>
          <p:cNvSpPr>
            <a:spLocks noGrp="1"/>
          </p:cNvSpPr>
          <p:nvPr>
            <p:ph sz="quarter" idx="13"/>
          </p:nvPr>
        </p:nvSpPr>
        <p:spPr>
          <a:xfrm>
            <a:off x="577515" y="1572323"/>
            <a:ext cx="11319623" cy="4599878"/>
          </a:xfrm>
        </p:spPr>
        <p:txBody>
          <a:bodyPr/>
          <a:lstStyle/>
          <a:p>
            <a:pPr marL="342900" indent="-342900">
              <a:buFont typeface="Arial" panose="020B0604020202020204" pitchFamily="34" charset="0"/>
              <a:buChar char="•"/>
            </a:pPr>
            <a:r>
              <a:rPr lang="en-US" dirty="0"/>
              <a:t>Only allow approved employees and contractors to enroll personal phone in Gilead BYOD program</a:t>
            </a:r>
          </a:p>
          <a:p>
            <a:pPr marL="342900" indent="-342900">
              <a:buFont typeface="Arial" panose="020B0604020202020204" pitchFamily="34" charset="0"/>
              <a:buChar char="•"/>
            </a:pPr>
            <a:r>
              <a:rPr lang="en-US" dirty="0"/>
              <a:t>Allow employees to request stipend </a:t>
            </a:r>
          </a:p>
          <a:p>
            <a:pPr marL="342900" indent="-342900">
              <a:buFont typeface="Arial" panose="020B0604020202020204" pitchFamily="34" charset="0"/>
              <a:buChar char="•"/>
            </a:pPr>
            <a:r>
              <a:rPr lang="en-US" dirty="0"/>
              <a:t>Allow employees to opt out of stipend if available in location</a:t>
            </a:r>
          </a:p>
          <a:p>
            <a:pPr marL="342900" indent="-342900">
              <a:buFont typeface="Arial" panose="020B0604020202020204" pitchFamily="34" charset="0"/>
              <a:buChar char="•"/>
            </a:pPr>
            <a:r>
              <a:rPr lang="en-US" dirty="0"/>
              <a:t>Users must agree to terms and conditions before submitting request to enroll</a:t>
            </a:r>
          </a:p>
          <a:p>
            <a:pPr marL="342900" indent="-342900">
              <a:buFont typeface="Arial" panose="020B0604020202020204" pitchFamily="34" charset="0"/>
              <a:buChar char="•"/>
            </a:pPr>
            <a:r>
              <a:rPr lang="en-US" dirty="0"/>
              <a:t>Up to two levels of approval will be required to approve enrollment / stipend</a:t>
            </a:r>
          </a:p>
          <a:p>
            <a:pPr marL="342900" indent="-342900">
              <a:buFont typeface="Arial" panose="020B0604020202020204" pitchFamily="34" charset="0"/>
              <a:buChar char="•"/>
            </a:pPr>
            <a:r>
              <a:rPr lang="en-US" dirty="0"/>
              <a:t>System will track time and date users agree to terms and conditions</a:t>
            </a:r>
          </a:p>
          <a:p>
            <a:pPr marL="342900" indent="-342900">
              <a:buFont typeface="Arial" panose="020B0604020202020204" pitchFamily="34" charset="0"/>
              <a:buChar char="•"/>
            </a:pPr>
            <a:r>
              <a:rPr lang="en-US" dirty="0"/>
              <a:t>System will notify employees and contractors of approval with instructions to enroll</a:t>
            </a:r>
          </a:p>
          <a:p>
            <a:pPr marL="342900" indent="-342900">
              <a:buFont typeface="Arial" panose="020B0604020202020204" pitchFamily="34" charset="0"/>
              <a:buChar char="•"/>
            </a:pPr>
            <a:r>
              <a:rPr lang="en-US" dirty="0"/>
              <a:t>Enrollments will expire after a given time. Users will have to re-enroll to continue having access to Gilead apps and for employees to receive stipend</a:t>
            </a:r>
          </a:p>
          <a:p>
            <a:pPr marL="342900" indent="-342900">
              <a:buFont typeface="Arial" panose="020B0604020202020204" pitchFamily="34" charset="0"/>
              <a:buChar char="•"/>
            </a:pPr>
            <a:r>
              <a:rPr lang="en-US" dirty="0"/>
              <a:t>System will send monthly lists of stipend users with amounts to country specific payroll depts</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endParaRPr lang="en-US" dirty="0"/>
          </a:p>
        </p:txBody>
      </p:sp>
    </p:spTree>
    <p:extLst>
      <p:ext uri="{BB962C8B-B14F-4D97-AF65-F5344CB8AC3E}">
        <p14:creationId xmlns:p14="http://schemas.microsoft.com/office/powerpoint/2010/main" val="3030117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C82F452-0863-3B4E-85D1-65B2DFF1618C}"/>
              </a:ext>
            </a:extLst>
          </p:cNvPr>
          <p:cNvSpPr>
            <a:spLocks noGrp="1"/>
          </p:cNvSpPr>
          <p:nvPr>
            <p:ph type="title"/>
          </p:nvPr>
        </p:nvSpPr>
        <p:spPr/>
        <p:txBody>
          <a:bodyPr/>
          <a:lstStyle/>
          <a:p>
            <a:r>
              <a:rPr lang="en-US" dirty="0"/>
              <a:t>BYOD Management – Current v. Future</a:t>
            </a:r>
          </a:p>
        </p:txBody>
      </p:sp>
      <p:sp>
        <p:nvSpPr>
          <p:cNvPr id="7" name="Slide Number Placeholder 6">
            <a:extLst>
              <a:ext uri="{FF2B5EF4-FFF2-40B4-BE49-F238E27FC236}">
                <a16:creationId xmlns:a16="http://schemas.microsoft.com/office/drawing/2014/main" id="{B3F180C9-4009-9B48-80A3-1498A0BBC042}"/>
              </a:ext>
            </a:extLst>
          </p:cNvPr>
          <p:cNvSpPr>
            <a:spLocks noGrp="1"/>
          </p:cNvSpPr>
          <p:nvPr>
            <p:ph type="sldNum" sz="quarter" idx="4"/>
          </p:nvPr>
        </p:nvSpPr>
        <p:spPr/>
        <p:txBody>
          <a:bodyPr/>
          <a:lstStyle/>
          <a:p>
            <a:fld id="{4BEAA09E-D67E-864E-8466-C38E88600C4F}" type="slidenum">
              <a:rPr lang="en-US" smtClean="0"/>
              <a:pPr/>
              <a:t>4</a:t>
            </a:fld>
            <a:endParaRPr lang="en-US" dirty="0"/>
          </a:p>
        </p:txBody>
      </p:sp>
      <p:graphicFrame>
        <p:nvGraphicFramePr>
          <p:cNvPr id="8" name="Table 8">
            <a:extLst>
              <a:ext uri="{FF2B5EF4-FFF2-40B4-BE49-F238E27FC236}">
                <a16:creationId xmlns:a16="http://schemas.microsoft.com/office/drawing/2014/main" id="{C577760B-882F-6341-8EE0-19AA6FD16863}"/>
              </a:ext>
            </a:extLst>
          </p:cNvPr>
          <p:cNvGraphicFramePr>
            <a:graphicFrameLocks noGrp="1"/>
          </p:cNvGraphicFramePr>
          <p:nvPr>
            <p:ph sz="quarter" idx="13"/>
            <p:extLst>
              <p:ext uri="{D42A27DB-BD31-4B8C-83A1-F6EECF244321}">
                <p14:modId xmlns:p14="http://schemas.microsoft.com/office/powerpoint/2010/main" val="386508466"/>
              </p:ext>
            </p:extLst>
          </p:nvPr>
        </p:nvGraphicFramePr>
        <p:xfrm>
          <a:off x="577848" y="1571625"/>
          <a:ext cx="10315440" cy="4475480"/>
        </p:xfrm>
        <a:graphic>
          <a:graphicData uri="http://schemas.openxmlformats.org/drawingml/2006/table">
            <a:tbl>
              <a:tblPr firstRow="1" bandRow="1">
                <a:tableStyleId>{5C22544A-7EE6-4342-B048-85BDC9FD1C3A}</a:tableStyleId>
              </a:tblPr>
              <a:tblGrid>
                <a:gridCol w="2578860">
                  <a:extLst>
                    <a:ext uri="{9D8B030D-6E8A-4147-A177-3AD203B41FA5}">
                      <a16:colId xmlns:a16="http://schemas.microsoft.com/office/drawing/2014/main" val="814125516"/>
                    </a:ext>
                  </a:extLst>
                </a:gridCol>
                <a:gridCol w="3432935">
                  <a:extLst>
                    <a:ext uri="{9D8B030D-6E8A-4147-A177-3AD203B41FA5}">
                      <a16:colId xmlns:a16="http://schemas.microsoft.com/office/drawing/2014/main" val="3362137378"/>
                    </a:ext>
                  </a:extLst>
                </a:gridCol>
                <a:gridCol w="268357">
                  <a:extLst>
                    <a:ext uri="{9D8B030D-6E8A-4147-A177-3AD203B41FA5}">
                      <a16:colId xmlns:a16="http://schemas.microsoft.com/office/drawing/2014/main" val="2850432764"/>
                    </a:ext>
                  </a:extLst>
                </a:gridCol>
                <a:gridCol w="4035288">
                  <a:extLst>
                    <a:ext uri="{9D8B030D-6E8A-4147-A177-3AD203B41FA5}">
                      <a16:colId xmlns:a16="http://schemas.microsoft.com/office/drawing/2014/main" val="2961176780"/>
                    </a:ext>
                  </a:extLst>
                </a:gridCol>
              </a:tblGrid>
              <a:tr h="370840">
                <a:tc>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Current </a:t>
                      </a:r>
                    </a:p>
                  </a:txBody>
                  <a:tcPr/>
                </a:tc>
                <a:tc>
                  <a:txBody>
                    <a:bodyPr/>
                    <a:lstStyle/>
                    <a:p>
                      <a:endParaRPr lang="en-US" dirty="0"/>
                    </a:p>
                  </a:txBody>
                  <a:tcPr>
                    <a:solidFill>
                      <a:srgbClr val="C6CAC6"/>
                    </a:solidFill>
                  </a:tcPr>
                </a:tc>
                <a:tc>
                  <a:txBody>
                    <a:bodyPr/>
                    <a:lstStyle/>
                    <a:p>
                      <a:r>
                        <a:rPr lang="en-US" dirty="0"/>
                        <a:t>Future</a:t>
                      </a:r>
                    </a:p>
                  </a:txBody>
                  <a:tcPr/>
                </a:tc>
                <a:extLst>
                  <a:ext uri="{0D108BD9-81ED-4DB2-BD59-A6C34878D82A}">
                    <a16:rowId xmlns:a16="http://schemas.microsoft.com/office/drawing/2014/main" val="2438587336"/>
                  </a:ext>
                </a:extLst>
              </a:tr>
              <a:tr h="370840">
                <a:tc>
                  <a:txBody>
                    <a:bodyPr/>
                    <a:lstStyle/>
                    <a:p>
                      <a:r>
                        <a:rPr lang="en-US" b="1" dirty="0"/>
                        <a:t>Platform</a:t>
                      </a:r>
                    </a:p>
                  </a:txBody>
                  <a:tcPr/>
                </a:tc>
                <a:tc>
                  <a:txBody>
                    <a:bodyPr/>
                    <a:lstStyle/>
                    <a:p>
                      <a:r>
                        <a:rPr lang="en-US" sz="1600" dirty="0"/>
                        <a:t>Citrix Xenmobile</a:t>
                      </a:r>
                    </a:p>
                  </a:txBody>
                  <a:tcPr/>
                </a:tc>
                <a:tc>
                  <a:txBody>
                    <a:bodyPr/>
                    <a:lstStyle/>
                    <a:p>
                      <a:endParaRPr lang="en-US" sz="1600" dirty="0"/>
                    </a:p>
                  </a:txBody>
                  <a:tcPr>
                    <a:solidFill>
                      <a:srgbClr val="C6CAC6"/>
                    </a:solidFill>
                  </a:tcPr>
                </a:tc>
                <a:tc>
                  <a:txBody>
                    <a:bodyPr/>
                    <a:lstStyle/>
                    <a:p>
                      <a:r>
                        <a:rPr lang="en-US" sz="1600" dirty="0"/>
                        <a:t>Intune</a:t>
                      </a:r>
                    </a:p>
                  </a:txBody>
                  <a:tcPr/>
                </a:tc>
                <a:extLst>
                  <a:ext uri="{0D108BD9-81ED-4DB2-BD59-A6C34878D82A}">
                    <a16:rowId xmlns:a16="http://schemas.microsoft.com/office/drawing/2014/main" val="2040499361"/>
                  </a:ext>
                </a:extLst>
              </a:tr>
              <a:tr h="370840">
                <a:tc>
                  <a:txBody>
                    <a:bodyPr/>
                    <a:lstStyle/>
                    <a:p>
                      <a:r>
                        <a:rPr lang="en-US" b="1" dirty="0"/>
                        <a:t>Management mode</a:t>
                      </a:r>
                    </a:p>
                  </a:txBody>
                  <a:tcPr/>
                </a:tc>
                <a:tc>
                  <a:txBody>
                    <a:bodyPr/>
                    <a:lstStyle/>
                    <a:p>
                      <a:r>
                        <a:rPr lang="en-US" sz="1600" dirty="0"/>
                        <a:t>MAM</a:t>
                      </a:r>
                    </a:p>
                  </a:txBody>
                  <a:tcPr/>
                </a:tc>
                <a:tc>
                  <a:txBody>
                    <a:bodyPr/>
                    <a:lstStyle/>
                    <a:p>
                      <a:endParaRPr lang="en-US" sz="1600" dirty="0"/>
                    </a:p>
                  </a:txBody>
                  <a:tcPr>
                    <a:solidFill>
                      <a:srgbClr val="C6CAC6"/>
                    </a:solidFill>
                  </a:tcPr>
                </a:tc>
                <a:tc>
                  <a:txBody>
                    <a:bodyPr/>
                    <a:lstStyle/>
                    <a:p>
                      <a:r>
                        <a:rPr lang="en-US" sz="1600" dirty="0"/>
                        <a:t>MDM (Lite)</a:t>
                      </a:r>
                    </a:p>
                  </a:txBody>
                  <a:tcPr/>
                </a:tc>
                <a:extLst>
                  <a:ext uri="{0D108BD9-81ED-4DB2-BD59-A6C34878D82A}">
                    <a16:rowId xmlns:a16="http://schemas.microsoft.com/office/drawing/2014/main" val="3601453403"/>
                  </a:ext>
                </a:extLst>
              </a:tr>
              <a:tr h="370840">
                <a:tc>
                  <a:txBody>
                    <a:bodyPr/>
                    <a:lstStyle/>
                    <a:p>
                      <a:r>
                        <a:rPr lang="en-US" b="1" dirty="0"/>
                        <a:t>Required</a:t>
                      </a:r>
                    </a:p>
                  </a:txBody>
                  <a:tcPr/>
                </a:tc>
                <a:tc>
                  <a:txBody>
                    <a:bodyPr/>
                    <a:lstStyle/>
                    <a:p>
                      <a:r>
                        <a:rPr lang="en-US" sz="1600" dirty="0"/>
                        <a:t>Required for line of business apps. Optional for email and collaboration.</a:t>
                      </a:r>
                    </a:p>
                  </a:txBody>
                  <a:tcPr/>
                </a:tc>
                <a:tc>
                  <a:txBody>
                    <a:bodyPr/>
                    <a:lstStyle/>
                    <a:p>
                      <a:endParaRPr lang="en-US" sz="1600" dirty="0"/>
                    </a:p>
                  </a:txBody>
                  <a:tcPr>
                    <a:solidFill>
                      <a:srgbClr val="C6CAC6"/>
                    </a:solidFill>
                  </a:tcPr>
                </a:tc>
                <a:tc>
                  <a:txBody>
                    <a:bodyPr/>
                    <a:lstStyle/>
                    <a:p>
                      <a:r>
                        <a:rPr lang="en-US" sz="1600" dirty="0"/>
                        <a:t>Required for any app containing Gilead data. </a:t>
                      </a:r>
                    </a:p>
                  </a:txBody>
                  <a:tcPr/>
                </a:tc>
                <a:extLst>
                  <a:ext uri="{0D108BD9-81ED-4DB2-BD59-A6C34878D82A}">
                    <a16:rowId xmlns:a16="http://schemas.microsoft.com/office/drawing/2014/main" val="3160015996"/>
                  </a:ext>
                </a:extLst>
              </a:tr>
              <a:tr h="370840">
                <a:tc>
                  <a:txBody>
                    <a:bodyPr/>
                    <a:lstStyle/>
                    <a:p>
                      <a:r>
                        <a:rPr lang="en-US" b="1" dirty="0"/>
                        <a:t>Who</a:t>
                      </a:r>
                    </a:p>
                  </a:txBody>
                  <a:tcPr/>
                </a:tc>
                <a:tc>
                  <a:txBody>
                    <a:bodyPr/>
                    <a:lstStyle/>
                    <a:p>
                      <a:r>
                        <a:rPr lang="en-US" sz="1600" dirty="0"/>
                        <a:t>Employees and contractors</a:t>
                      </a:r>
                    </a:p>
                  </a:txBody>
                  <a:tcPr/>
                </a:tc>
                <a:tc>
                  <a:txBody>
                    <a:bodyPr/>
                    <a:lstStyle/>
                    <a:p>
                      <a:endParaRPr lang="en-US" sz="1600" dirty="0"/>
                    </a:p>
                  </a:txBody>
                  <a:tcPr>
                    <a:solidFill>
                      <a:srgbClr val="C6CAC6"/>
                    </a:solidFill>
                  </a:tcPr>
                </a:tc>
                <a:tc>
                  <a:txBody>
                    <a:bodyPr/>
                    <a:lstStyle/>
                    <a:p>
                      <a:r>
                        <a:rPr lang="en-US" sz="1600" dirty="0"/>
                        <a:t>Employees and contractors</a:t>
                      </a:r>
                    </a:p>
                  </a:txBody>
                  <a:tcPr/>
                </a:tc>
                <a:extLst>
                  <a:ext uri="{0D108BD9-81ED-4DB2-BD59-A6C34878D82A}">
                    <a16:rowId xmlns:a16="http://schemas.microsoft.com/office/drawing/2014/main" val="2828235361"/>
                  </a:ext>
                </a:extLst>
              </a:tr>
              <a:tr h="370840">
                <a:tc>
                  <a:txBody>
                    <a:bodyPr/>
                    <a:lstStyle/>
                    <a:p>
                      <a:r>
                        <a:rPr lang="en-US" b="1" dirty="0"/>
                        <a:t>Enrollment gate</a:t>
                      </a:r>
                    </a:p>
                  </a:txBody>
                  <a:tcPr/>
                </a:tc>
                <a:tc>
                  <a:txBody>
                    <a:bodyPr/>
                    <a:lstStyle/>
                    <a:p>
                      <a:r>
                        <a:rPr lang="en-US" sz="1600" dirty="0"/>
                        <a:t>None. Anyone with a Gilead username can enroll</a:t>
                      </a:r>
                    </a:p>
                  </a:txBody>
                  <a:tcPr/>
                </a:tc>
                <a:tc>
                  <a:txBody>
                    <a:bodyPr/>
                    <a:lstStyle/>
                    <a:p>
                      <a:endParaRPr lang="en-US" sz="1600" dirty="0"/>
                    </a:p>
                  </a:txBody>
                  <a:tcPr>
                    <a:solidFill>
                      <a:srgbClr val="C6CAC6"/>
                    </a:solidFill>
                  </a:tcPr>
                </a:tc>
                <a:tc>
                  <a:txBody>
                    <a:bodyPr/>
                    <a:lstStyle/>
                    <a:p>
                      <a:r>
                        <a:rPr lang="en-US" sz="1600" dirty="0"/>
                        <a:t>Must be approved by manager before enrolling devices</a:t>
                      </a:r>
                    </a:p>
                  </a:txBody>
                  <a:tcPr/>
                </a:tc>
                <a:extLst>
                  <a:ext uri="{0D108BD9-81ED-4DB2-BD59-A6C34878D82A}">
                    <a16:rowId xmlns:a16="http://schemas.microsoft.com/office/drawing/2014/main" val="1370885671"/>
                  </a:ext>
                </a:extLst>
              </a:tr>
              <a:tr h="370840">
                <a:tc>
                  <a:txBody>
                    <a:bodyPr/>
                    <a:lstStyle/>
                    <a:p>
                      <a:r>
                        <a:rPr lang="en-US" b="1" dirty="0"/>
                        <a:t>Mobile Threat Defense</a:t>
                      </a:r>
                    </a:p>
                  </a:txBody>
                  <a:tcPr/>
                </a:tc>
                <a:tc>
                  <a:txBody>
                    <a:bodyPr/>
                    <a:lstStyle/>
                    <a:p>
                      <a:r>
                        <a:rPr lang="en-US" sz="1600" dirty="0"/>
                        <a:t>Optional</a:t>
                      </a:r>
                    </a:p>
                  </a:txBody>
                  <a:tcPr/>
                </a:tc>
                <a:tc>
                  <a:txBody>
                    <a:bodyPr/>
                    <a:lstStyle/>
                    <a:p>
                      <a:endParaRPr lang="en-US" sz="1600" dirty="0"/>
                    </a:p>
                  </a:txBody>
                  <a:tcPr>
                    <a:solidFill>
                      <a:srgbClr val="C6CAC6"/>
                    </a:solidFill>
                  </a:tcPr>
                </a:tc>
                <a:tc>
                  <a:txBody>
                    <a:bodyPr/>
                    <a:lstStyle/>
                    <a:p>
                      <a:r>
                        <a:rPr lang="en-US" sz="1600" dirty="0"/>
                        <a:t>Required</a:t>
                      </a:r>
                    </a:p>
                  </a:txBody>
                  <a:tcPr/>
                </a:tc>
                <a:extLst>
                  <a:ext uri="{0D108BD9-81ED-4DB2-BD59-A6C34878D82A}">
                    <a16:rowId xmlns:a16="http://schemas.microsoft.com/office/drawing/2014/main" val="4274379919"/>
                  </a:ext>
                </a:extLst>
              </a:tr>
              <a:tr h="370840">
                <a:tc>
                  <a:txBody>
                    <a:bodyPr/>
                    <a:lstStyle/>
                    <a:p>
                      <a:r>
                        <a:rPr lang="en-US" b="1" dirty="0"/>
                        <a:t>Required Apps</a:t>
                      </a:r>
                    </a:p>
                  </a:txBody>
                  <a:tcPr/>
                </a:tc>
                <a:tc>
                  <a:txBody>
                    <a:bodyPr/>
                    <a:lstStyle/>
                    <a:p>
                      <a:r>
                        <a:rPr lang="en-US" sz="1600" dirty="0"/>
                        <a:t>None</a:t>
                      </a:r>
                    </a:p>
                  </a:txBody>
                  <a:tcPr/>
                </a:tc>
                <a:tc>
                  <a:txBody>
                    <a:bodyPr/>
                    <a:lstStyle/>
                    <a:p>
                      <a:endParaRPr lang="en-US" sz="1600" dirty="0"/>
                    </a:p>
                  </a:txBody>
                  <a:tcPr>
                    <a:solidFill>
                      <a:srgbClr val="C6CAC6"/>
                    </a:solidFill>
                  </a:tcPr>
                </a:tc>
                <a:tc>
                  <a:txBody>
                    <a:bodyPr/>
                    <a:lstStyle/>
                    <a:p>
                      <a:r>
                        <a:rPr lang="en-US" sz="1600" dirty="0"/>
                        <a:t>Outlook, Teams, OneDrive, Zoom, G.Mobile</a:t>
                      </a:r>
                    </a:p>
                  </a:txBody>
                  <a:tcPr/>
                </a:tc>
                <a:extLst>
                  <a:ext uri="{0D108BD9-81ED-4DB2-BD59-A6C34878D82A}">
                    <a16:rowId xmlns:a16="http://schemas.microsoft.com/office/drawing/2014/main" val="3324649003"/>
                  </a:ext>
                </a:extLst>
              </a:tr>
              <a:tr h="370840">
                <a:tc>
                  <a:txBody>
                    <a:bodyPr/>
                    <a:lstStyle/>
                    <a:p>
                      <a:endParaRPr lang="en-US"/>
                    </a:p>
                  </a:txBody>
                  <a:tcPr/>
                </a:tc>
                <a:tc>
                  <a:txBody>
                    <a:bodyPr/>
                    <a:lstStyle/>
                    <a:p>
                      <a:endParaRPr lang="en-US" dirty="0"/>
                    </a:p>
                  </a:txBody>
                  <a:tcPr/>
                </a:tc>
                <a:tc>
                  <a:txBody>
                    <a:bodyPr/>
                    <a:lstStyle/>
                    <a:p>
                      <a:endParaRPr lang="en-US" dirty="0"/>
                    </a:p>
                  </a:txBody>
                  <a:tcPr>
                    <a:solidFill>
                      <a:srgbClr val="C6CAC6"/>
                    </a:solidFill>
                  </a:tcPr>
                </a:tc>
                <a:tc>
                  <a:txBody>
                    <a:bodyPr/>
                    <a:lstStyle/>
                    <a:p>
                      <a:endParaRPr lang="en-US" dirty="0"/>
                    </a:p>
                  </a:txBody>
                  <a:tcPr/>
                </a:tc>
                <a:extLst>
                  <a:ext uri="{0D108BD9-81ED-4DB2-BD59-A6C34878D82A}">
                    <a16:rowId xmlns:a16="http://schemas.microsoft.com/office/drawing/2014/main" val="2086712617"/>
                  </a:ext>
                </a:extLst>
              </a:tr>
            </a:tbl>
          </a:graphicData>
        </a:graphic>
      </p:graphicFrame>
    </p:spTree>
    <p:extLst>
      <p:ext uri="{BB962C8B-B14F-4D97-AF65-F5344CB8AC3E}">
        <p14:creationId xmlns:p14="http://schemas.microsoft.com/office/powerpoint/2010/main" val="31952875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86FED5E-ABDF-3447-9B51-CB902CE7F4E3}"/>
              </a:ext>
            </a:extLst>
          </p:cNvPr>
          <p:cNvSpPr>
            <a:spLocks noGrp="1"/>
          </p:cNvSpPr>
          <p:nvPr>
            <p:ph type="title"/>
          </p:nvPr>
        </p:nvSpPr>
        <p:spPr/>
        <p:txBody>
          <a:bodyPr/>
          <a:lstStyle/>
          <a:p>
            <a:r>
              <a:rPr lang="en-US"/>
              <a:t>Timing</a:t>
            </a:r>
          </a:p>
        </p:txBody>
      </p:sp>
      <p:sp>
        <p:nvSpPr>
          <p:cNvPr id="4" name="Content Placeholder 3">
            <a:extLst>
              <a:ext uri="{FF2B5EF4-FFF2-40B4-BE49-F238E27FC236}">
                <a16:creationId xmlns:a16="http://schemas.microsoft.com/office/drawing/2014/main" id="{458954DB-1D7C-C24A-AD96-D1091442A502}"/>
              </a:ext>
            </a:extLst>
          </p:cNvPr>
          <p:cNvSpPr>
            <a:spLocks noGrp="1"/>
          </p:cNvSpPr>
          <p:nvPr>
            <p:ph sz="quarter" idx="13"/>
          </p:nvPr>
        </p:nvSpPr>
        <p:spPr>
          <a:xfrm>
            <a:off x="577515" y="1572323"/>
            <a:ext cx="11319623" cy="4599878"/>
          </a:xfrm>
        </p:spPr>
        <p:txBody>
          <a:bodyPr/>
          <a:lstStyle/>
          <a:p>
            <a:pPr marL="342900" indent="-342900">
              <a:buFont typeface="Arial" panose="020B0604020202020204" pitchFamily="34" charset="0"/>
              <a:buChar char="•"/>
            </a:pPr>
            <a:r>
              <a:rPr lang="en-US"/>
              <a:t>MVP for USA (replaces legacy USA Stipend Application)</a:t>
            </a:r>
          </a:p>
          <a:p>
            <a:pPr marL="342900" indent="-342900">
              <a:buFont typeface="Arial" panose="020B0604020202020204" pitchFamily="34" charset="0"/>
              <a:buChar char="•"/>
            </a:pPr>
            <a:r>
              <a:rPr lang="en-US"/>
              <a:t>MVP for International (includes country specific currency, stipend tiers, and data transfer to payroll depts)</a:t>
            </a:r>
          </a:p>
          <a:p>
            <a:pPr marL="342900" indent="-342900">
              <a:buFont typeface="Arial" panose="020B0604020202020204" pitchFamily="34" charset="0"/>
              <a:buChar char="•"/>
            </a:pPr>
            <a:r>
              <a:rPr lang="en-US"/>
              <a:t>Additional features</a:t>
            </a:r>
          </a:p>
          <a:p>
            <a:pPr marL="633413" lvl="1" indent="-342900">
              <a:buFont typeface="Arial" panose="020B0604020202020204" pitchFamily="34" charset="0"/>
              <a:buChar char="•"/>
            </a:pPr>
            <a:r>
              <a:rPr lang="en-US"/>
              <a:t>Re-enrollment </a:t>
            </a:r>
          </a:p>
          <a:p>
            <a:pPr marL="633413" lvl="1" indent="-342900">
              <a:buFont typeface="Arial" panose="020B0604020202020204" pitchFamily="34" charset="0"/>
              <a:buChar char="•"/>
            </a:pPr>
            <a:r>
              <a:rPr lang="en-US"/>
              <a:t>Stipend tier recommendation</a:t>
            </a:r>
          </a:p>
          <a:p>
            <a:pPr marL="633413" lvl="1" indent="-342900">
              <a:buFont typeface="Arial" panose="020B0604020202020204" pitchFamily="34" charset="0"/>
              <a:buChar char="•"/>
            </a:pPr>
            <a:r>
              <a:rPr lang="en-US"/>
              <a:t>Admin to update country specific stipend tier info</a:t>
            </a:r>
          </a:p>
          <a:p>
            <a:pPr marL="633413" lvl="1" indent="-342900">
              <a:buFont typeface="Arial" panose="020B0604020202020204" pitchFamily="34" charset="0"/>
              <a:buChar char="•"/>
            </a:pPr>
            <a:r>
              <a:rPr lang="en-US"/>
              <a:t>Stipend opt-out</a:t>
            </a:r>
          </a:p>
          <a:p>
            <a:pPr marL="633413" lvl="1" indent="-342900">
              <a:buFont typeface="Arial" panose="020B0604020202020204" pitchFamily="34" charset="0"/>
              <a:buChar char="•"/>
            </a:pPr>
            <a:r>
              <a:rPr lang="en-US"/>
              <a:t>Enrollment expiration warnings and re-enrollment flow</a:t>
            </a:r>
          </a:p>
          <a:p>
            <a:pPr marL="633413" lvl="1" indent="-342900">
              <a:buFont typeface="Arial" panose="020B0604020202020204" pitchFamily="34" charset="0"/>
              <a:buChar char="•"/>
            </a:pPr>
            <a:r>
              <a:rPr lang="en-US"/>
              <a:t>Enhanced reporting</a:t>
            </a:r>
          </a:p>
          <a:p>
            <a:pPr marL="633413" lvl="1" indent="-342900">
              <a:buFont typeface="Arial" panose="020B0604020202020204" pitchFamily="34" charset="0"/>
              <a:buChar char="•"/>
            </a:pPr>
            <a:r>
              <a:rPr lang="en-US"/>
              <a:t>Enhanced approval interface (bulk approve)</a:t>
            </a:r>
          </a:p>
          <a:p>
            <a:pPr marL="633413" lvl="1" indent="-342900">
              <a:buFont typeface="Arial" panose="020B0604020202020204" pitchFamily="34" charset="0"/>
              <a:buChar char="•"/>
            </a:pPr>
            <a:endParaRPr lang="en-US"/>
          </a:p>
          <a:p>
            <a:pPr marL="633413" lvl="1" indent="-342900">
              <a:buFont typeface="Arial" panose="020B0604020202020204" pitchFamily="34" charset="0"/>
              <a:buChar char="•"/>
            </a:pPr>
            <a:endParaRPr lang="en-US"/>
          </a:p>
          <a:p>
            <a:pPr marL="342900" indent="-342900">
              <a:buFont typeface="Arial" panose="020B0604020202020204" pitchFamily="34" charset="0"/>
              <a:buChar char="•"/>
            </a:pPr>
            <a:endParaRPr lang="en-US"/>
          </a:p>
          <a:p>
            <a:pPr marL="342900" indent="-342900">
              <a:buFont typeface="Arial" panose="020B0604020202020204" pitchFamily="34" charset="0"/>
              <a:buChar char="•"/>
            </a:pPr>
            <a:endParaRPr lang="en-US"/>
          </a:p>
          <a:p>
            <a:pPr marL="342900" indent="-342900">
              <a:buFont typeface="Arial" panose="020B0604020202020204" pitchFamily="34" charset="0"/>
              <a:buChar char="•"/>
            </a:pPr>
            <a:endParaRPr lang="en-US"/>
          </a:p>
          <a:p>
            <a:endParaRPr lang="en-US"/>
          </a:p>
        </p:txBody>
      </p:sp>
    </p:spTree>
    <p:extLst>
      <p:ext uri="{BB962C8B-B14F-4D97-AF65-F5344CB8AC3E}">
        <p14:creationId xmlns:p14="http://schemas.microsoft.com/office/powerpoint/2010/main" val="4531655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DC73E-7C66-2541-B8B9-ADC4428C6F2F}"/>
              </a:ext>
            </a:extLst>
          </p:cNvPr>
          <p:cNvSpPr>
            <a:spLocks noGrp="1"/>
          </p:cNvSpPr>
          <p:nvPr>
            <p:ph type="title"/>
          </p:nvPr>
        </p:nvSpPr>
        <p:spPr>
          <a:xfrm>
            <a:off x="-88" y="0"/>
            <a:ext cx="11887287" cy="538868"/>
          </a:xfrm>
        </p:spPr>
        <p:txBody>
          <a:bodyPr/>
          <a:lstStyle/>
          <a:p>
            <a:r>
              <a:rPr lang="en-US">
                <a:latin typeface="Calibri" panose="020F0502020204030204" pitchFamily="34" charset="0"/>
                <a:cs typeface="Calibri" panose="020F0502020204030204" pitchFamily="34" charset="0"/>
              </a:rPr>
              <a:t>Personally-owned Device Enrollment App – </a:t>
            </a:r>
            <a:r>
              <a:rPr lang="en-US" b="1">
                <a:latin typeface="Calibri" panose="020F0502020204030204" pitchFamily="34" charset="0"/>
                <a:cs typeface="Calibri" panose="020F0502020204030204" pitchFamily="34" charset="0"/>
              </a:rPr>
              <a:t>MVP</a:t>
            </a:r>
          </a:p>
        </p:txBody>
      </p:sp>
      <p:sp>
        <p:nvSpPr>
          <p:cNvPr id="38" name="Rectangle 37">
            <a:extLst>
              <a:ext uri="{FF2B5EF4-FFF2-40B4-BE49-F238E27FC236}">
                <a16:creationId xmlns:a16="http://schemas.microsoft.com/office/drawing/2014/main" id="{F20CDFF2-D0D0-CF46-9AFF-844EBB2D1FBE}"/>
              </a:ext>
            </a:extLst>
          </p:cNvPr>
          <p:cNvSpPr/>
          <p:nvPr/>
        </p:nvSpPr>
        <p:spPr>
          <a:xfrm>
            <a:off x="2545002" y="5983708"/>
            <a:ext cx="919979" cy="4936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latin typeface="Calibri" panose="020F0502020204030204" pitchFamily="34" charset="0"/>
                <a:cs typeface="Calibri" panose="020F0502020204030204" pitchFamily="34" charset="0"/>
              </a:rPr>
              <a:t>Add User to AD Group</a:t>
            </a:r>
          </a:p>
        </p:txBody>
      </p:sp>
      <p:sp>
        <p:nvSpPr>
          <p:cNvPr id="6" name="Rounded Rectangle 5">
            <a:extLst>
              <a:ext uri="{FF2B5EF4-FFF2-40B4-BE49-F238E27FC236}">
                <a16:creationId xmlns:a16="http://schemas.microsoft.com/office/drawing/2014/main" id="{58ECBBB0-2040-D44B-B83B-FE2B055BC32D}"/>
              </a:ext>
            </a:extLst>
          </p:cNvPr>
          <p:cNvSpPr/>
          <p:nvPr/>
        </p:nvSpPr>
        <p:spPr>
          <a:xfrm>
            <a:off x="5680475" y="472111"/>
            <a:ext cx="831050" cy="228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latin typeface="Calibri" panose="020F0502020204030204" pitchFamily="34" charset="0"/>
                <a:cs typeface="Calibri" panose="020F0502020204030204" pitchFamily="34" charset="0"/>
              </a:rPr>
              <a:t>Start</a:t>
            </a:r>
          </a:p>
        </p:txBody>
      </p:sp>
      <p:sp>
        <p:nvSpPr>
          <p:cNvPr id="7" name="Diamond 6">
            <a:extLst>
              <a:ext uri="{FF2B5EF4-FFF2-40B4-BE49-F238E27FC236}">
                <a16:creationId xmlns:a16="http://schemas.microsoft.com/office/drawing/2014/main" id="{D848FC39-F770-9948-A92B-6E2779A3A6E9}"/>
              </a:ext>
            </a:extLst>
          </p:cNvPr>
          <p:cNvSpPr/>
          <p:nvPr/>
        </p:nvSpPr>
        <p:spPr>
          <a:xfrm>
            <a:off x="5314950" y="1039295"/>
            <a:ext cx="1562100" cy="45720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latin typeface="Calibri" panose="020F0502020204030204" pitchFamily="34" charset="0"/>
                <a:cs typeface="Calibri" panose="020F0502020204030204" pitchFamily="34" charset="0"/>
              </a:rPr>
              <a:t>Employee?</a:t>
            </a:r>
          </a:p>
        </p:txBody>
      </p:sp>
      <p:sp>
        <p:nvSpPr>
          <p:cNvPr id="21" name="Diamond 20">
            <a:extLst>
              <a:ext uri="{FF2B5EF4-FFF2-40B4-BE49-F238E27FC236}">
                <a16:creationId xmlns:a16="http://schemas.microsoft.com/office/drawing/2014/main" id="{EB162D0F-91A0-504E-84AE-AF578CD75354}"/>
              </a:ext>
            </a:extLst>
          </p:cNvPr>
          <p:cNvSpPr/>
          <p:nvPr/>
        </p:nvSpPr>
        <p:spPr>
          <a:xfrm>
            <a:off x="2261679" y="5259741"/>
            <a:ext cx="1562100" cy="45720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latin typeface="Calibri" panose="020F0502020204030204" pitchFamily="34" charset="0"/>
                <a:cs typeface="Calibri" panose="020F0502020204030204" pitchFamily="34" charset="0"/>
              </a:rPr>
              <a:t>Approved?</a:t>
            </a:r>
          </a:p>
        </p:txBody>
      </p:sp>
      <p:sp>
        <p:nvSpPr>
          <p:cNvPr id="23" name="Rectangle 22">
            <a:extLst>
              <a:ext uri="{FF2B5EF4-FFF2-40B4-BE49-F238E27FC236}">
                <a16:creationId xmlns:a16="http://schemas.microsoft.com/office/drawing/2014/main" id="{51914F8A-ECDB-8E4F-844E-576D795ED504}"/>
              </a:ext>
            </a:extLst>
          </p:cNvPr>
          <p:cNvSpPr/>
          <p:nvPr/>
        </p:nvSpPr>
        <p:spPr>
          <a:xfrm>
            <a:off x="2582744" y="4513315"/>
            <a:ext cx="919979" cy="4936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latin typeface="Calibri" panose="020F0502020204030204" pitchFamily="34" charset="0"/>
                <a:cs typeface="Calibri" panose="020F0502020204030204" pitchFamily="34" charset="0"/>
              </a:rPr>
              <a:t>Send Approval to </a:t>
            </a:r>
            <a:r>
              <a:rPr lang="en-US" sz="1000" err="1">
                <a:latin typeface="Calibri" panose="020F0502020204030204" pitchFamily="34" charset="0"/>
                <a:cs typeface="Calibri" panose="020F0502020204030204" pitchFamily="34" charset="0"/>
              </a:rPr>
              <a:t>Mgr</a:t>
            </a:r>
            <a:endParaRPr lang="en-US" sz="1000">
              <a:latin typeface="Calibri" panose="020F0502020204030204" pitchFamily="34" charset="0"/>
              <a:cs typeface="Calibri" panose="020F0502020204030204" pitchFamily="34" charset="0"/>
            </a:endParaRPr>
          </a:p>
        </p:txBody>
      </p:sp>
      <p:cxnSp>
        <p:nvCxnSpPr>
          <p:cNvPr id="30" name="Straight Arrow Connector 29">
            <a:extLst>
              <a:ext uri="{FF2B5EF4-FFF2-40B4-BE49-F238E27FC236}">
                <a16:creationId xmlns:a16="http://schemas.microsoft.com/office/drawing/2014/main" id="{5EF12DE9-A94A-4B40-9069-75C3C3CD47FE}"/>
              </a:ext>
            </a:extLst>
          </p:cNvPr>
          <p:cNvCxnSpPr>
            <a:cxnSpLocks/>
          </p:cNvCxnSpPr>
          <p:nvPr/>
        </p:nvCxnSpPr>
        <p:spPr>
          <a:xfrm>
            <a:off x="3054635" y="2172272"/>
            <a:ext cx="2171" cy="2226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15488B87-4A86-7049-A779-7B78C7ED7D9F}"/>
              </a:ext>
            </a:extLst>
          </p:cNvPr>
          <p:cNvCxnSpPr>
            <a:cxnSpLocks/>
          </p:cNvCxnSpPr>
          <p:nvPr/>
        </p:nvCxnSpPr>
        <p:spPr>
          <a:xfrm flipH="1">
            <a:off x="3054635" y="2911232"/>
            <a:ext cx="4" cy="1975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28F928C4-DFB8-9044-BE8A-F970AC889281}"/>
              </a:ext>
            </a:extLst>
          </p:cNvPr>
          <p:cNvCxnSpPr>
            <a:cxnSpLocks/>
            <a:stCxn id="23" idx="2"/>
            <a:endCxn id="21" idx="0"/>
          </p:cNvCxnSpPr>
          <p:nvPr/>
        </p:nvCxnSpPr>
        <p:spPr>
          <a:xfrm flipH="1">
            <a:off x="3042729" y="5006961"/>
            <a:ext cx="1" cy="2527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35E4259D-82B8-7549-9E38-2E3D768AE52C}"/>
              </a:ext>
            </a:extLst>
          </p:cNvPr>
          <p:cNvCxnSpPr>
            <a:cxnSpLocks/>
            <a:stCxn id="21" idx="2"/>
          </p:cNvCxnSpPr>
          <p:nvPr/>
        </p:nvCxnSpPr>
        <p:spPr>
          <a:xfrm flipH="1">
            <a:off x="3040563" y="5716941"/>
            <a:ext cx="2166" cy="2751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6" name="Straight Arrow Connector 155">
            <a:extLst>
              <a:ext uri="{FF2B5EF4-FFF2-40B4-BE49-F238E27FC236}">
                <a16:creationId xmlns:a16="http://schemas.microsoft.com/office/drawing/2014/main" id="{5A68EDD0-910B-7C43-984C-2B2B1EFF917B}"/>
              </a:ext>
            </a:extLst>
          </p:cNvPr>
          <p:cNvCxnSpPr>
            <a:stCxn id="6" idx="2"/>
            <a:endCxn id="7" idx="0"/>
          </p:cNvCxnSpPr>
          <p:nvPr/>
        </p:nvCxnSpPr>
        <p:spPr>
          <a:xfrm>
            <a:off x="6096000" y="700711"/>
            <a:ext cx="0" cy="3385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7" name="Straight Arrow Connector 156">
            <a:extLst>
              <a:ext uri="{FF2B5EF4-FFF2-40B4-BE49-F238E27FC236}">
                <a16:creationId xmlns:a16="http://schemas.microsoft.com/office/drawing/2014/main" id="{58AEF3F5-2A70-9840-85D2-862CDBC695DF}"/>
              </a:ext>
            </a:extLst>
          </p:cNvPr>
          <p:cNvCxnSpPr>
            <a:cxnSpLocks/>
            <a:stCxn id="7" idx="1"/>
          </p:cNvCxnSpPr>
          <p:nvPr/>
        </p:nvCxnSpPr>
        <p:spPr>
          <a:xfrm flipH="1">
            <a:off x="3516791" y="1267895"/>
            <a:ext cx="1798159" cy="12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2" name="Straight Arrow Connector 161">
            <a:extLst>
              <a:ext uri="{FF2B5EF4-FFF2-40B4-BE49-F238E27FC236}">
                <a16:creationId xmlns:a16="http://schemas.microsoft.com/office/drawing/2014/main" id="{4CC9537F-260F-E742-B732-E447BCD248E0}"/>
              </a:ext>
            </a:extLst>
          </p:cNvPr>
          <p:cNvCxnSpPr>
            <a:cxnSpLocks/>
          </p:cNvCxnSpPr>
          <p:nvPr/>
        </p:nvCxnSpPr>
        <p:spPr>
          <a:xfrm>
            <a:off x="6877050" y="1267895"/>
            <a:ext cx="1641304" cy="62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3" name="Rectangle 162">
            <a:extLst>
              <a:ext uri="{FF2B5EF4-FFF2-40B4-BE49-F238E27FC236}">
                <a16:creationId xmlns:a16="http://schemas.microsoft.com/office/drawing/2014/main" id="{43F48869-2F34-F24E-810D-CCB1ECF57C36}"/>
              </a:ext>
            </a:extLst>
          </p:cNvPr>
          <p:cNvSpPr/>
          <p:nvPr/>
        </p:nvSpPr>
        <p:spPr>
          <a:xfrm>
            <a:off x="4481728" y="5266369"/>
            <a:ext cx="919979" cy="4936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latin typeface="Calibri" panose="020F0502020204030204" pitchFamily="34" charset="0"/>
                <a:cs typeface="Calibri" panose="020F0502020204030204" pitchFamily="34" charset="0"/>
              </a:rPr>
              <a:t>Send Rejection Email</a:t>
            </a:r>
          </a:p>
        </p:txBody>
      </p:sp>
      <p:cxnSp>
        <p:nvCxnSpPr>
          <p:cNvPr id="164" name="Straight Arrow Connector 163">
            <a:extLst>
              <a:ext uri="{FF2B5EF4-FFF2-40B4-BE49-F238E27FC236}">
                <a16:creationId xmlns:a16="http://schemas.microsoft.com/office/drawing/2014/main" id="{2B2525FB-4860-E64E-9747-DB2A3ABF157E}"/>
              </a:ext>
            </a:extLst>
          </p:cNvPr>
          <p:cNvCxnSpPr/>
          <p:nvPr/>
        </p:nvCxnSpPr>
        <p:spPr>
          <a:xfrm>
            <a:off x="3821613" y="5488341"/>
            <a:ext cx="66011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0" name="TextBox 169">
            <a:extLst>
              <a:ext uri="{FF2B5EF4-FFF2-40B4-BE49-F238E27FC236}">
                <a16:creationId xmlns:a16="http://schemas.microsoft.com/office/drawing/2014/main" id="{21736414-E98B-BA41-8C9E-D00B48DAC0E1}"/>
              </a:ext>
            </a:extLst>
          </p:cNvPr>
          <p:cNvSpPr txBox="1"/>
          <p:nvPr/>
        </p:nvSpPr>
        <p:spPr>
          <a:xfrm>
            <a:off x="4318347" y="1064568"/>
            <a:ext cx="431106" cy="230832"/>
          </a:xfrm>
          <a:prstGeom prst="rect">
            <a:avLst/>
          </a:prstGeom>
          <a:noFill/>
        </p:spPr>
        <p:txBody>
          <a:bodyPr wrap="square" rtlCol="0">
            <a:spAutoFit/>
          </a:bodyPr>
          <a:lstStyle/>
          <a:p>
            <a:r>
              <a:rPr lang="en-US" sz="900"/>
              <a:t>Yes</a:t>
            </a:r>
          </a:p>
        </p:txBody>
      </p:sp>
      <p:sp>
        <p:nvSpPr>
          <p:cNvPr id="181" name="TextBox 180">
            <a:extLst>
              <a:ext uri="{FF2B5EF4-FFF2-40B4-BE49-F238E27FC236}">
                <a16:creationId xmlns:a16="http://schemas.microsoft.com/office/drawing/2014/main" id="{60F4BFC8-8EB8-2C45-9CB6-8B0129865639}"/>
              </a:ext>
            </a:extLst>
          </p:cNvPr>
          <p:cNvSpPr txBox="1"/>
          <p:nvPr/>
        </p:nvSpPr>
        <p:spPr>
          <a:xfrm>
            <a:off x="3962557" y="5298458"/>
            <a:ext cx="431106" cy="230832"/>
          </a:xfrm>
          <a:prstGeom prst="rect">
            <a:avLst/>
          </a:prstGeom>
          <a:noFill/>
        </p:spPr>
        <p:txBody>
          <a:bodyPr wrap="square" rtlCol="0">
            <a:spAutoFit/>
          </a:bodyPr>
          <a:lstStyle/>
          <a:p>
            <a:r>
              <a:rPr lang="en-US" sz="900"/>
              <a:t>No</a:t>
            </a:r>
          </a:p>
        </p:txBody>
      </p:sp>
      <p:sp>
        <p:nvSpPr>
          <p:cNvPr id="71" name="Rectangle 70">
            <a:extLst>
              <a:ext uri="{FF2B5EF4-FFF2-40B4-BE49-F238E27FC236}">
                <a16:creationId xmlns:a16="http://schemas.microsoft.com/office/drawing/2014/main" id="{01A445BF-5C06-9F44-BD13-9FE0287F0A10}"/>
              </a:ext>
            </a:extLst>
          </p:cNvPr>
          <p:cNvSpPr/>
          <p:nvPr/>
        </p:nvSpPr>
        <p:spPr>
          <a:xfrm>
            <a:off x="2584086" y="1019892"/>
            <a:ext cx="919979" cy="4936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latin typeface="Calibri" panose="020F0502020204030204" pitchFamily="34" charset="0"/>
                <a:cs typeface="Calibri" panose="020F0502020204030204" pitchFamily="34" charset="0"/>
              </a:rPr>
              <a:t>Display Welcome Info</a:t>
            </a:r>
          </a:p>
        </p:txBody>
      </p:sp>
      <p:sp>
        <p:nvSpPr>
          <p:cNvPr id="72" name="Rectangle 71">
            <a:extLst>
              <a:ext uri="{FF2B5EF4-FFF2-40B4-BE49-F238E27FC236}">
                <a16:creationId xmlns:a16="http://schemas.microsoft.com/office/drawing/2014/main" id="{B5A977E7-E0EB-A446-BD06-D45278824BD0}"/>
              </a:ext>
            </a:extLst>
          </p:cNvPr>
          <p:cNvSpPr/>
          <p:nvPr/>
        </p:nvSpPr>
        <p:spPr>
          <a:xfrm>
            <a:off x="2584085" y="1668560"/>
            <a:ext cx="919979" cy="4936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latin typeface="Calibri" panose="020F0502020204030204" pitchFamily="34" charset="0"/>
                <a:cs typeface="Calibri" panose="020F0502020204030204" pitchFamily="34" charset="0"/>
              </a:rPr>
              <a:t>Display Stipend Info</a:t>
            </a:r>
          </a:p>
        </p:txBody>
      </p:sp>
      <p:sp>
        <p:nvSpPr>
          <p:cNvPr id="73" name="Rectangle 72">
            <a:extLst>
              <a:ext uri="{FF2B5EF4-FFF2-40B4-BE49-F238E27FC236}">
                <a16:creationId xmlns:a16="http://schemas.microsoft.com/office/drawing/2014/main" id="{E5DD7E57-0F4E-5248-A8A9-74E5B1058960}"/>
              </a:ext>
            </a:extLst>
          </p:cNvPr>
          <p:cNvSpPr/>
          <p:nvPr/>
        </p:nvSpPr>
        <p:spPr>
          <a:xfrm>
            <a:off x="2584085" y="2407245"/>
            <a:ext cx="919979" cy="4936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latin typeface="Calibri" panose="020F0502020204030204" pitchFamily="34" charset="0"/>
                <a:cs typeface="Calibri" panose="020F0502020204030204" pitchFamily="34" charset="0"/>
              </a:rPr>
              <a:t>Choose Stipend Level</a:t>
            </a:r>
          </a:p>
        </p:txBody>
      </p:sp>
      <p:cxnSp>
        <p:nvCxnSpPr>
          <p:cNvPr id="74" name="Straight Arrow Connector 73">
            <a:extLst>
              <a:ext uri="{FF2B5EF4-FFF2-40B4-BE49-F238E27FC236}">
                <a16:creationId xmlns:a16="http://schemas.microsoft.com/office/drawing/2014/main" id="{D7DD77C9-D476-AF41-8C8A-0F1C2CD068CC}"/>
              </a:ext>
            </a:extLst>
          </p:cNvPr>
          <p:cNvCxnSpPr>
            <a:cxnSpLocks/>
          </p:cNvCxnSpPr>
          <p:nvPr/>
        </p:nvCxnSpPr>
        <p:spPr>
          <a:xfrm flipH="1">
            <a:off x="3054635" y="1490437"/>
            <a:ext cx="4" cy="1975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5" name="Rectangle 74">
            <a:extLst>
              <a:ext uri="{FF2B5EF4-FFF2-40B4-BE49-F238E27FC236}">
                <a16:creationId xmlns:a16="http://schemas.microsoft.com/office/drawing/2014/main" id="{7F0F1922-9377-CC4A-94A6-F37D1F877E95}"/>
              </a:ext>
            </a:extLst>
          </p:cNvPr>
          <p:cNvSpPr/>
          <p:nvPr/>
        </p:nvSpPr>
        <p:spPr>
          <a:xfrm>
            <a:off x="2582746" y="3116065"/>
            <a:ext cx="919979" cy="4936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latin typeface="Calibri" panose="020F0502020204030204" pitchFamily="34" charset="0"/>
                <a:cs typeface="Calibri" panose="020F0502020204030204" pitchFamily="34" charset="0"/>
              </a:rPr>
              <a:t>Display Terms and Conditions</a:t>
            </a:r>
          </a:p>
        </p:txBody>
      </p:sp>
      <p:sp>
        <p:nvSpPr>
          <p:cNvPr id="76" name="Diamond 75">
            <a:extLst>
              <a:ext uri="{FF2B5EF4-FFF2-40B4-BE49-F238E27FC236}">
                <a16:creationId xmlns:a16="http://schemas.microsoft.com/office/drawing/2014/main" id="{B2049A68-FB80-8742-99FA-640DF6A4477F}"/>
              </a:ext>
            </a:extLst>
          </p:cNvPr>
          <p:cNvSpPr/>
          <p:nvPr/>
        </p:nvSpPr>
        <p:spPr>
          <a:xfrm>
            <a:off x="2242622" y="3817466"/>
            <a:ext cx="1600225" cy="45720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latin typeface="Calibri" panose="020F0502020204030204" pitchFamily="34" charset="0"/>
                <a:cs typeface="Calibri" panose="020F0502020204030204" pitchFamily="34" charset="0"/>
              </a:rPr>
              <a:t>Agreed to Conditions?</a:t>
            </a:r>
          </a:p>
        </p:txBody>
      </p:sp>
      <p:cxnSp>
        <p:nvCxnSpPr>
          <p:cNvPr id="77" name="Straight Arrow Connector 76">
            <a:extLst>
              <a:ext uri="{FF2B5EF4-FFF2-40B4-BE49-F238E27FC236}">
                <a16:creationId xmlns:a16="http://schemas.microsoft.com/office/drawing/2014/main" id="{8BA80FAF-8211-E34E-BE84-79005764230E}"/>
              </a:ext>
            </a:extLst>
          </p:cNvPr>
          <p:cNvCxnSpPr>
            <a:cxnSpLocks/>
            <a:stCxn id="75" idx="2"/>
            <a:endCxn id="76" idx="0"/>
          </p:cNvCxnSpPr>
          <p:nvPr/>
        </p:nvCxnSpPr>
        <p:spPr>
          <a:xfrm flipH="1">
            <a:off x="3042735" y="3609711"/>
            <a:ext cx="1" cy="2077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8" name="Rectangle 77">
            <a:extLst>
              <a:ext uri="{FF2B5EF4-FFF2-40B4-BE49-F238E27FC236}">
                <a16:creationId xmlns:a16="http://schemas.microsoft.com/office/drawing/2014/main" id="{671F3394-8FB3-C744-9CD9-03E507B94A19}"/>
              </a:ext>
            </a:extLst>
          </p:cNvPr>
          <p:cNvSpPr/>
          <p:nvPr/>
        </p:nvSpPr>
        <p:spPr>
          <a:xfrm>
            <a:off x="4481728" y="3815096"/>
            <a:ext cx="919979" cy="4936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latin typeface="Calibri" panose="020F0502020204030204" pitchFamily="34" charset="0"/>
                <a:cs typeface="Calibri" panose="020F0502020204030204" pitchFamily="34" charset="0"/>
              </a:rPr>
              <a:t>Send Rejection Email</a:t>
            </a:r>
          </a:p>
        </p:txBody>
      </p:sp>
      <p:cxnSp>
        <p:nvCxnSpPr>
          <p:cNvPr id="79" name="Straight Arrow Connector 78">
            <a:extLst>
              <a:ext uri="{FF2B5EF4-FFF2-40B4-BE49-F238E27FC236}">
                <a16:creationId xmlns:a16="http://schemas.microsoft.com/office/drawing/2014/main" id="{DBD6B772-8DFA-E747-BA7D-FB9144364E62}"/>
              </a:ext>
            </a:extLst>
          </p:cNvPr>
          <p:cNvCxnSpPr>
            <a:cxnSpLocks/>
            <a:stCxn id="76" idx="3"/>
            <a:endCxn id="78" idx="1"/>
          </p:cNvCxnSpPr>
          <p:nvPr/>
        </p:nvCxnSpPr>
        <p:spPr>
          <a:xfrm>
            <a:off x="3842847" y="4046066"/>
            <a:ext cx="638881" cy="158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0" name="TextBox 79">
            <a:extLst>
              <a:ext uri="{FF2B5EF4-FFF2-40B4-BE49-F238E27FC236}">
                <a16:creationId xmlns:a16="http://schemas.microsoft.com/office/drawing/2014/main" id="{49EADE02-A088-E647-B133-9FC1D8A7F1E4}"/>
              </a:ext>
            </a:extLst>
          </p:cNvPr>
          <p:cNvSpPr txBox="1"/>
          <p:nvPr/>
        </p:nvSpPr>
        <p:spPr>
          <a:xfrm>
            <a:off x="4015051" y="3893332"/>
            <a:ext cx="431106" cy="230832"/>
          </a:xfrm>
          <a:prstGeom prst="rect">
            <a:avLst/>
          </a:prstGeom>
          <a:noFill/>
        </p:spPr>
        <p:txBody>
          <a:bodyPr wrap="square" rtlCol="0">
            <a:spAutoFit/>
          </a:bodyPr>
          <a:lstStyle/>
          <a:p>
            <a:r>
              <a:rPr lang="en-US" sz="900"/>
              <a:t>No</a:t>
            </a:r>
          </a:p>
        </p:txBody>
      </p:sp>
      <p:sp>
        <p:nvSpPr>
          <p:cNvPr id="91" name="TextBox 90">
            <a:extLst>
              <a:ext uri="{FF2B5EF4-FFF2-40B4-BE49-F238E27FC236}">
                <a16:creationId xmlns:a16="http://schemas.microsoft.com/office/drawing/2014/main" id="{9E59C78E-9290-F143-A819-A3CC81A0A8E3}"/>
              </a:ext>
            </a:extLst>
          </p:cNvPr>
          <p:cNvSpPr txBox="1"/>
          <p:nvPr/>
        </p:nvSpPr>
        <p:spPr>
          <a:xfrm>
            <a:off x="3040563" y="4272434"/>
            <a:ext cx="431106" cy="230832"/>
          </a:xfrm>
          <a:prstGeom prst="rect">
            <a:avLst/>
          </a:prstGeom>
          <a:noFill/>
        </p:spPr>
        <p:txBody>
          <a:bodyPr wrap="square" rtlCol="0">
            <a:spAutoFit/>
          </a:bodyPr>
          <a:lstStyle/>
          <a:p>
            <a:r>
              <a:rPr lang="en-US" sz="900"/>
              <a:t>Yes</a:t>
            </a:r>
          </a:p>
        </p:txBody>
      </p:sp>
      <p:cxnSp>
        <p:nvCxnSpPr>
          <p:cNvPr id="94" name="Straight Arrow Connector 93">
            <a:extLst>
              <a:ext uri="{FF2B5EF4-FFF2-40B4-BE49-F238E27FC236}">
                <a16:creationId xmlns:a16="http://schemas.microsoft.com/office/drawing/2014/main" id="{59C57DC8-DB41-4948-A4B9-2656D6219773}"/>
              </a:ext>
            </a:extLst>
          </p:cNvPr>
          <p:cNvCxnSpPr>
            <a:cxnSpLocks/>
            <a:stCxn id="76" idx="2"/>
            <a:endCxn id="23" idx="0"/>
          </p:cNvCxnSpPr>
          <p:nvPr/>
        </p:nvCxnSpPr>
        <p:spPr>
          <a:xfrm flipH="1">
            <a:off x="3042734" y="4274666"/>
            <a:ext cx="1" cy="2386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8" name="TextBox 97">
            <a:extLst>
              <a:ext uri="{FF2B5EF4-FFF2-40B4-BE49-F238E27FC236}">
                <a16:creationId xmlns:a16="http://schemas.microsoft.com/office/drawing/2014/main" id="{1A43EA58-1628-1443-97DF-42FC7353C8B5}"/>
              </a:ext>
            </a:extLst>
          </p:cNvPr>
          <p:cNvSpPr txBox="1"/>
          <p:nvPr/>
        </p:nvSpPr>
        <p:spPr>
          <a:xfrm>
            <a:off x="3054635" y="5761204"/>
            <a:ext cx="431106" cy="230832"/>
          </a:xfrm>
          <a:prstGeom prst="rect">
            <a:avLst/>
          </a:prstGeom>
          <a:noFill/>
        </p:spPr>
        <p:txBody>
          <a:bodyPr wrap="square" rtlCol="0">
            <a:spAutoFit/>
          </a:bodyPr>
          <a:lstStyle/>
          <a:p>
            <a:r>
              <a:rPr lang="en-US" sz="900"/>
              <a:t>Yes</a:t>
            </a:r>
          </a:p>
        </p:txBody>
      </p:sp>
      <p:sp>
        <p:nvSpPr>
          <p:cNvPr id="99" name="Rectangle 98">
            <a:extLst>
              <a:ext uri="{FF2B5EF4-FFF2-40B4-BE49-F238E27FC236}">
                <a16:creationId xmlns:a16="http://schemas.microsoft.com/office/drawing/2014/main" id="{A384FB49-07B0-884B-8173-43BDDB2D65F3}"/>
              </a:ext>
            </a:extLst>
          </p:cNvPr>
          <p:cNvSpPr/>
          <p:nvPr/>
        </p:nvSpPr>
        <p:spPr>
          <a:xfrm>
            <a:off x="8491169" y="4600317"/>
            <a:ext cx="919979" cy="4936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latin typeface="Calibri" panose="020F0502020204030204" pitchFamily="34" charset="0"/>
                <a:cs typeface="Calibri" panose="020F0502020204030204" pitchFamily="34" charset="0"/>
              </a:rPr>
              <a:t>Add User to AD Group</a:t>
            </a:r>
          </a:p>
        </p:txBody>
      </p:sp>
      <p:sp>
        <p:nvSpPr>
          <p:cNvPr id="100" name="Diamond 99">
            <a:extLst>
              <a:ext uri="{FF2B5EF4-FFF2-40B4-BE49-F238E27FC236}">
                <a16:creationId xmlns:a16="http://schemas.microsoft.com/office/drawing/2014/main" id="{3A6C1ED5-3875-934E-A11E-5CAC38B5307E}"/>
              </a:ext>
            </a:extLst>
          </p:cNvPr>
          <p:cNvSpPr/>
          <p:nvPr/>
        </p:nvSpPr>
        <p:spPr>
          <a:xfrm>
            <a:off x="8207846" y="3876350"/>
            <a:ext cx="1562100" cy="45720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latin typeface="Calibri" panose="020F0502020204030204" pitchFamily="34" charset="0"/>
                <a:cs typeface="Calibri" panose="020F0502020204030204" pitchFamily="34" charset="0"/>
              </a:rPr>
              <a:t>Approved?</a:t>
            </a:r>
          </a:p>
        </p:txBody>
      </p:sp>
      <p:sp>
        <p:nvSpPr>
          <p:cNvPr id="101" name="Rectangle 100">
            <a:extLst>
              <a:ext uri="{FF2B5EF4-FFF2-40B4-BE49-F238E27FC236}">
                <a16:creationId xmlns:a16="http://schemas.microsoft.com/office/drawing/2014/main" id="{E161440E-BE16-3F4C-A2E6-1D2023676982}"/>
              </a:ext>
            </a:extLst>
          </p:cNvPr>
          <p:cNvSpPr/>
          <p:nvPr/>
        </p:nvSpPr>
        <p:spPr>
          <a:xfrm>
            <a:off x="8528911" y="3129924"/>
            <a:ext cx="919979" cy="4936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latin typeface="Calibri" panose="020F0502020204030204" pitchFamily="34" charset="0"/>
                <a:cs typeface="Calibri" panose="020F0502020204030204" pitchFamily="34" charset="0"/>
              </a:rPr>
              <a:t>Send Approval to </a:t>
            </a:r>
            <a:r>
              <a:rPr lang="en-US" sz="1000" err="1">
                <a:latin typeface="Calibri" panose="020F0502020204030204" pitchFamily="34" charset="0"/>
                <a:cs typeface="Calibri" panose="020F0502020204030204" pitchFamily="34" charset="0"/>
              </a:rPr>
              <a:t>Mgr</a:t>
            </a:r>
            <a:endParaRPr lang="en-US" sz="1000">
              <a:latin typeface="Calibri" panose="020F0502020204030204" pitchFamily="34" charset="0"/>
              <a:cs typeface="Calibri" panose="020F0502020204030204" pitchFamily="34" charset="0"/>
            </a:endParaRPr>
          </a:p>
        </p:txBody>
      </p:sp>
      <p:cxnSp>
        <p:nvCxnSpPr>
          <p:cNvPr id="104" name="Straight Arrow Connector 103">
            <a:extLst>
              <a:ext uri="{FF2B5EF4-FFF2-40B4-BE49-F238E27FC236}">
                <a16:creationId xmlns:a16="http://schemas.microsoft.com/office/drawing/2014/main" id="{24465897-91A5-3146-A869-3634BD53A20E}"/>
              </a:ext>
            </a:extLst>
          </p:cNvPr>
          <p:cNvCxnSpPr>
            <a:cxnSpLocks/>
            <a:stCxn id="101" idx="2"/>
            <a:endCxn id="100" idx="0"/>
          </p:cNvCxnSpPr>
          <p:nvPr/>
        </p:nvCxnSpPr>
        <p:spPr>
          <a:xfrm flipH="1">
            <a:off x="8988896" y="3623570"/>
            <a:ext cx="1" cy="2527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5" name="Straight Arrow Connector 104">
            <a:extLst>
              <a:ext uri="{FF2B5EF4-FFF2-40B4-BE49-F238E27FC236}">
                <a16:creationId xmlns:a16="http://schemas.microsoft.com/office/drawing/2014/main" id="{D529368D-C5C6-F94E-A5E7-1DF429D55656}"/>
              </a:ext>
            </a:extLst>
          </p:cNvPr>
          <p:cNvCxnSpPr>
            <a:cxnSpLocks/>
            <a:stCxn id="100" idx="2"/>
          </p:cNvCxnSpPr>
          <p:nvPr/>
        </p:nvCxnSpPr>
        <p:spPr>
          <a:xfrm flipH="1">
            <a:off x="8986730" y="4333550"/>
            <a:ext cx="2166" cy="2751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6" name="Rectangle 105">
            <a:extLst>
              <a:ext uri="{FF2B5EF4-FFF2-40B4-BE49-F238E27FC236}">
                <a16:creationId xmlns:a16="http://schemas.microsoft.com/office/drawing/2014/main" id="{3540F9D0-105C-1143-82B7-C10C3CE2DEA9}"/>
              </a:ext>
            </a:extLst>
          </p:cNvPr>
          <p:cNvSpPr/>
          <p:nvPr/>
        </p:nvSpPr>
        <p:spPr>
          <a:xfrm>
            <a:off x="10427895" y="3882978"/>
            <a:ext cx="919979" cy="4936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latin typeface="Calibri" panose="020F0502020204030204" pitchFamily="34" charset="0"/>
                <a:cs typeface="Calibri" panose="020F0502020204030204" pitchFamily="34" charset="0"/>
              </a:rPr>
              <a:t>Send Rejection Email</a:t>
            </a:r>
          </a:p>
        </p:txBody>
      </p:sp>
      <p:cxnSp>
        <p:nvCxnSpPr>
          <p:cNvPr id="107" name="Straight Arrow Connector 106">
            <a:extLst>
              <a:ext uri="{FF2B5EF4-FFF2-40B4-BE49-F238E27FC236}">
                <a16:creationId xmlns:a16="http://schemas.microsoft.com/office/drawing/2014/main" id="{CDEBE44A-041C-D74D-AECA-B915CF8F1CB6}"/>
              </a:ext>
            </a:extLst>
          </p:cNvPr>
          <p:cNvCxnSpPr/>
          <p:nvPr/>
        </p:nvCxnSpPr>
        <p:spPr>
          <a:xfrm>
            <a:off x="9767780" y="4104950"/>
            <a:ext cx="66011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8" name="TextBox 107">
            <a:extLst>
              <a:ext uri="{FF2B5EF4-FFF2-40B4-BE49-F238E27FC236}">
                <a16:creationId xmlns:a16="http://schemas.microsoft.com/office/drawing/2014/main" id="{FEEB2DE9-BD2D-534C-836C-DA4FB13C44FD}"/>
              </a:ext>
            </a:extLst>
          </p:cNvPr>
          <p:cNvSpPr txBox="1"/>
          <p:nvPr/>
        </p:nvSpPr>
        <p:spPr>
          <a:xfrm>
            <a:off x="9908724" y="3915067"/>
            <a:ext cx="431106" cy="230832"/>
          </a:xfrm>
          <a:prstGeom prst="rect">
            <a:avLst/>
          </a:prstGeom>
          <a:noFill/>
        </p:spPr>
        <p:txBody>
          <a:bodyPr wrap="square" rtlCol="0">
            <a:spAutoFit/>
          </a:bodyPr>
          <a:lstStyle/>
          <a:p>
            <a:r>
              <a:rPr lang="en-US" sz="900"/>
              <a:t>No</a:t>
            </a:r>
          </a:p>
        </p:txBody>
      </p:sp>
      <p:sp>
        <p:nvSpPr>
          <p:cNvPr id="109" name="Rectangle 108">
            <a:extLst>
              <a:ext uri="{FF2B5EF4-FFF2-40B4-BE49-F238E27FC236}">
                <a16:creationId xmlns:a16="http://schemas.microsoft.com/office/drawing/2014/main" id="{39C052CE-ED9B-2047-B3BD-9A34415AEB4E}"/>
              </a:ext>
            </a:extLst>
          </p:cNvPr>
          <p:cNvSpPr/>
          <p:nvPr/>
        </p:nvSpPr>
        <p:spPr>
          <a:xfrm>
            <a:off x="8518354" y="1064568"/>
            <a:ext cx="919979" cy="4936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latin typeface="Calibri" panose="020F0502020204030204" pitchFamily="34" charset="0"/>
                <a:cs typeface="Calibri" panose="020F0502020204030204" pitchFamily="34" charset="0"/>
              </a:rPr>
              <a:t>Display Welcome Info</a:t>
            </a:r>
          </a:p>
        </p:txBody>
      </p:sp>
      <p:cxnSp>
        <p:nvCxnSpPr>
          <p:cNvPr id="112" name="Straight Arrow Connector 111">
            <a:extLst>
              <a:ext uri="{FF2B5EF4-FFF2-40B4-BE49-F238E27FC236}">
                <a16:creationId xmlns:a16="http://schemas.microsoft.com/office/drawing/2014/main" id="{C26D7525-8F93-CA4D-9B8B-C4D122CB8C9F}"/>
              </a:ext>
            </a:extLst>
          </p:cNvPr>
          <p:cNvCxnSpPr>
            <a:cxnSpLocks/>
          </p:cNvCxnSpPr>
          <p:nvPr/>
        </p:nvCxnSpPr>
        <p:spPr>
          <a:xfrm flipH="1">
            <a:off x="8988903" y="1535113"/>
            <a:ext cx="4" cy="1975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3" name="Rectangle 112">
            <a:extLst>
              <a:ext uri="{FF2B5EF4-FFF2-40B4-BE49-F238E27FC236}">
                <a16:creationId xmlns:a16="http://schemas.microsoft.com/office/drawing/2014/main" id="{2AEB487D-B156-B244-BDAA-16424FA76208}"/>
              </a:ext>
            </a:extLst>
          </p:cNvPr>
          <p:cNvSpPr/>
          <p:nvPr/>
        </p:nvSpPr>
        <p:spPr>
          <a:xfrm>
            <a:off x="8528913" y="1732674"/>
            <a:ext cx="919979" cy="4936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latin typeface="Calibri" panose="020F0502020204030204" pitchFamily="34" charset="0"/>
                <a:cs typeface="Calibri" panose="020F0502020204030204" pitchFamily="34" charset="0"/>
              </a:rPr>
              <a:t>Display Terms and Conditions</a:t>
            </a:r>
          </a:p>
        </p:txBody>
      </p:sp>
      <p:sp>
        <p:nvSpPr>
          <p:cNvPr id="118" name="Diamond 117">
            <a:extLst>
              <a:ext uri="{FF2B5EF4-FFF2-40B4-BE49-F238E27FC236}">
                <a16:creationId xmlns:a16="http://schemas.microsoft.com/office/drawing/2014/main" id="{42A903C0-48D4-2444-8515-60EA3FDB07F0}"/>
              </a:ext>
            </a:extLst>
          </p:cNvPr>
          <p:cNvSpPr/>
          <p:nvPr/>
        </p:nvSpPr>
        <p:spPr>
          <a:xfrm>
            <a:off x="8188789" y="2434075"/>
            <a:ext cx="1600225" cy="45720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latin typeface="Calibri" panose="020F0502020204030204" pitchFamily="34" charset="0"/>
                <a:cs typeface="Calibri" panose="020F0502020204030204" pitchFamily="34" charset="0"/>
              </a:rPr>
              <a:t>Agreed to Conditions?</a:t>
            </a:r>
          </a:p>
        </p:txBody>
      </p:sp>
      <p:cxnSp>
        <p:nvCxnSpPr>
          <p:cNvPr id="119" name="Straight Arrow Connector 118">
            <a:extLst>
              <a:ext uri="{FF2B5EF4-FFF2-40B4-BE49-F238E27FC236}">
                <a16:creationId xmlns:a16="http://schemas.microsoft.com/office/drawing/2014/main" id="{348DD217-BEB1-974A-8A9E-E4299289B08A}"/>
              </a:ext>
            </a:extLst>
          </p:cNvPr>
          <p:cNvCxnSpPr>
            <a:cxnSpLocks/>
            <a:stCxn id="113" idx="2"/>
            <a:endCxn id="118" idx="0"/>
          </p:cNvCxnSpPr>
          <p:nvPr/>
        </p:nvCxnSpPr>
        <p:spPr>
          <a:xfrm flipH="1">
            <a:off x="8988902" y="2226320"/>
            <a:ext cx="1" cy="2077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2" name="Rectangle 121">
            <a:extLst>
              <a:ext uri="{FF2B5EF4-FFF2-40B4-BE49-F238E27FC236}">
                <a16:creationId xmlns:a16="http://schemas.microsoft.com/office/drawing/2014/main" id="{A2BF72BA-087F-4944-924D-64AD8CD85ECE}"/>
              </a:ext>
            </a:extLst>
          </p:cNvPr>
          <p:cNvSpPr/>
          <p:nvPr/>
        </p:nvSpPr>
        <p:spPr>
          <a:xfrm>
            <a:off x="10441966" y="2444676"/>
            <a:ext cx="919979" cy="4936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latin typeface="Calibri" panose="020F0502020204030204" pitchFamily="34" charset="0"/>
                <a:cs typeface="Calibri" panose="020F0502020204030204" pitchFamily="34" charset="0"/>
              </a:rPr>
              <a:t>Send Rejection Email</a:t>
            </a:r>
          </a:p>
        </p:txBody>
      </p:sp>
      <p:cxnSp>
        <p:nvCxnSpPr>
          <p:cNvPr id="123" name="Straight Arrow Connector 122">
            <a:extLst>
              <a:ext uri="{FF2B5EF4-FFF2-40B4-BE49-F238E27FC236}">
                <a16:creationId xmlns:a16="http://schemas.microsoft.com/office/drawing/2014/main" id="{AB166E5F-FC32-0F4A-A077-25A86D495651}"/>
              </a:ext>
            </a:extLst>
          </p:cNvPr>
          <p:cNvCxnSpPr>
            <a:cxnSpLocks/>
            <a:stCxn id="118" idx="3"/>
            <a:endCxn id="122" idx="1"/>
          </p:cNvCxnSpPr>
          <p:nvPr/>
        </p:nvCxnSpPr>
        <p:spPr>
          <a:xfrm>
            <a:off x="9789014" y="2662675"/>
            <a:ext cx="652952" cy="288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4" name="TextBox 123">
            <a:extLst>
              <a:ext uri="{FF2B5EF4-FFF2-40B4-BE49-F238E27FC236}">
                <a16:creationId xmlns:a16="http://schemas.microsoft.com/office/drawing/2014/main" id="{3CC3539C-C2A6-384F-BC32-845C8AE3C535}"/>
              </a:ext>
            </a:extLst>
          </p:cNvPr>
          <p:cNvSpPr txBox="1"/>
          <p:nvPr/>
        </p:nvSpPr>
        <p:spPr>
          <a:xfrm>
            <a:off x="9961218" y="2509941"/>
            <a:ext cx="431106" cy="230832"/>
          </a:xfrm>
          <a:prstGeom prst="rect">
            <a:avLst/>
          </a:prstGeom>
          <a:noFill/>
        </p:spPr>
        <p:txBody>
          <a:bodyPr wrap="square" rtlCol="0">
            <a:spAutoFit/>
          </a:bodyPr>
          <a:lstStyle/>
          <a:p>
            <a:r>
              <a:rPr lang="en-US" sz="900"/>
              <a:t>No</a:t>
            </a:r>
          </a:p>
        </p:txBody>
      </p:sp>
      <p:sp>
        <p:nvSpPr>
          <p:cNvPr id="125" name="TextBox 124">
            <a:extLst>
              <a:ext uri="{FF2B5EF4-FFF2-40B4-BE49-F238E27FC236}">
                <a16:creationId xmlns:a16="http://schemas.microsoft.com/office/drawing/2014/main" id="{0580F9D0-36CA-F84F-830F-8F381DCF377A}"/>
              </a:ext>
            </a:extLst>
          </p:cNvPr>
          <p:cNvSpPr txBox="1"/>
          <p:nvPr/>
        </p:nvSpPr>
        <p:spPr>
          <a:xfrm>
            <a:off x="8986730" y="2889043"/>
            <a:ext cx="431106" cy="230832"/>
          </a:xfrm>
          <a:prstGeom prst="rect">
            <a:avLst/>
          </a:prstGeom>
          <a:noFill/>
        </p:spPr>
        <p:txBody>
          <a:bodyPr wrap="square" rtlCol="0">
            <a:spAutoFit/>
          </a:bodyPr>
          <a:lstStyle/>
          <a:p>
            <a:r>
              <a:rPr lang="en-US" sz="900"/>
              <a:t>Yes</a:t>
            </a:r>
          </a:p>
        </p:txBody>
      </p:sp>
      <p:cxnSp>
        <p:nvCxnSpPr>
          <p:cNvPr id="126" name="Straight Arrow Connector 125">
            <a:extLst>
              <a:ext uri="{FF2B5EF4-FFF2-40B4-BE49-F238E27FC236}">
                <a16:creationId xmlns:a16="http://schemas.microsoft.com/office/drawing/2014/main" id="{4472C83B-7158-434D-BFB3-FB91402056ED}"/>
              </a:ext>
            </a:extLst>
          </p:cNvPr>
          <p:cNvCxnSpPr>
            <a:cxnSpLocks/>
            <a:stCxn id="118" idx="2"/>
            <a:endCxn id="101" idx="0"/>
          </p:cNvCxnSpPr>
          <p:nvPr/>
        </p:nvCxnSpPr>
        <p:spPr>
          <a:xfrm flipH="1">
            <a:off x="8988901" y="2891275"/>
            <a:ext cx="1" cy="2386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9" name="TextBox 128">
            <a:extLst>
              <a:ext uri="{FF2B5EF4-FFF2-40B4-BE49-F238E27FC236}">
                <a16:creationId xmlns:a16="http://schemas.microsoft.com/office/drawing/2014/main" id="{1E22771E-19BA-F14E-AF32-4D60566D1916}"/>
              </a:ext>
            </a:extLst>
          </p:cNvPr>
          <p:cNvSpPr txBox="1"/>
          <p:nvPr/>
        </p:nvSpPr>
        <p:spPr>
          <a:xfrm>
            <a:off x="9000802" y="4377813"/>
            <a:ext cx="431106" cy="230832"/>
          </a:xfrm>
          <a:prstGeom prst="rect">
            <a:avLst/>
          </a:prstGeom>
          <a:noFill/>
        </p:spPr>
        <p:txBody>
          <a:bodyPr wrap="square" rtlCol="0">
            <a:spAutoFit/>
          </a:bodyPr>
          <a:lstStyle/>
          <a:p>
            <a:r>
              <a:rPr lang="en-US" sz="900"/>
              <a:t>Yes</a:t>
            </a:r>
          </a:p>
        </p:txBody>
      </p:sp>
      <p:sp>
        <p:nvSpPr>
          <p:cNvPr id="132" name="TextBox 131">
            <a:extLst>
              <a:ext uri="{FF2B5EF4-FFF2-40B4-BE49-F238E27FC236}">
                <a16:creationId xmlns:a16="http://schemas.microsoft.com/office/drawing/2014/main" id="{31BE76AC-9522-0C44-83FD-7E076DE77CD7}"/>
              </a:ext>
            </a:extLst>
          </p:cNvPr>
          <p:cNvSpPr txBox="1"/>
          <p:nvPr/>
        </p:nvSpPr>
        <p:spPr>
          <a:xfrm>
            <a:off x="7442547" y="1035883"/>
            <a:ext cx="431106" cy="230832"/>
          </a:xfrm>
          <a:prstGeom prst="rect">
            <a:avLst/>
          </a:prstGeom>
          <a:noFill/>
        </p:spPr>
        <p:txBody>
          <a:bodyPr wrap="square" rtlCol="0">
            <a:spAutoFit/>
          </a:bodyPr>
          <a:lstStyle/>
          <a:p>
            <a:r>
              <a:rPr lang="en-US" sz="900"/>
              <a:t>No</a:t>
            </a:r>
          </a:p>
        </p:txBody>
      </p:sp>
      <p:sp>
        <p:nvSpPr>
          <p:cNvPr id="34" name="TextBox 33">
            <a:extLst>
              <a:ext uri="{FF2B5EF4-FFF2-40B4-BE49-F238E27FC236}">
                <a16:creationId xmlns:a16="http://schemas.microsoft.com/office/drawing/2014/main" id="{7F7EDB59-13F1-3649-BE58-FB182FDC9F1D}"/>
              </a:ext>
            </a:extLst>
          </p:cNvPr>
          <p:cNvSpPr txBox="1"/>
          <p:nvPr/>
        </p:nvSpPr>
        <p:spPr>
          <a:xfrm>
            <a:off x="434892" y="1314846"/>
            <a:ext cx="1956878" cy="2831544"/>
          </a:xfrm>
          <a:prstGeom prst="rect">
            <a:avLst/>
          </a:prstGeom>
          <a:noFill/>
        </p:spPr>
        <p:txBody>
          <a:bodyPr wrap="square" rtlCol="0">
            <a:spAutoFit/>
          </a:bodyPr>
          <a:lstStyle/>
          <a:p>
            <a:r>
              <a:rPr lang="en-US" sz="1400"/>
              <a:t>Backend / Admin Capabilities:</a:t>
            </a:r>
          </a:p>
          <a:p>
            <a:pPr marL="285750" indent="-285750">
              <a:buFont typeface="Arial" panose="020B0604020202020204" pitchFamily="34" charset="0"/>
              <a:buChar char="•"/>
            </a:pPr>
            <a:r>
              <a:rPr lang="en-US" sz="1200"/>
              <a:t>Send enrollment data to payroll</a:t>
            </a:r>
          </a:p>
          <a:p>
            <a:pPr marL="285750" indent="-285750">
              <a:buFont typeface="Arial" panose="020B0604020202020204" pitchFamily="34" charset="0"/>
              <a:buChar char="•"/>
            </a:pPr>
            <a:r>
              <a:rPr lang="en-US" sz="1200"/>
              <a:t>Allow Admins to remove users from enrollment </a:t>
            </a:r>
            <a:r>
              <a:rPr lang="en-US" sz="1200" err="1"/>
              <a:t>db</a:t>
            </a:r>
            <a:r>
              <a:rPr lang="en-US" sz="1200"/>
              <a:t> / AD group</a:t>
            </a:r>
          </a:p>
          <a:p>
            <a:pPr marL="285750" indent="-285750">
              <a:buFont typeface="Arial" panose="020B0604020202020204" pitchFamily="34" charset="0"/>
              <a:buChar char="•"/>
            </a:pPr>
            <a:r>
              <a:rPr lang="en-US" sz="1200"/>
              <a:t>Provide interface for managers to approve</a:t>
            </a:r>
          </a:p>
          <a:p>
            <a:pPr marL="285750" indent="-285750">
              <a:buFont typeface="Arial" panose="020B0604020202020204" pitchFamily="34" charset="0"/>
              <a:buChar char="•"/>
            </a:pPr>
            <a:r>
              <a:rPr lang="en-US" sz="1200"/>
              <a:t>Stipend tiers and amounts hard-coded</a:t>
            </a:r>
          </a:p>
          <a:p>
            <a:pPr marL="285750" indent="-285750">
              <a:buFont typeface="Arial" panose="020B0604020202020204" pitchFamily="34" charset="0"/>
              <a:buChar char="•"/>
            </a:pPr>
            <a:r>
              <a:rPr lang="en-US" sz="1200"/>
              <a:t>Basic reporting</a:t>
            </a:r>
          </a:p>
          <a:p>
            <a:endParaRPr lang="en-US"/>
          </a:p>
        </p:txBody>
      </p:sp>
      <p:sp>
        <p:nvSpPr>
          <p:cNvPr id="53" name="Rectangle 52">
            <a:extLst>
              <a:ext uri="{FF2B5EF4-FFF2-40B4-BE49-F238E27FC236}">
                <a16:creationId xmlns:a16="http://schemas.microsoft.com/office/drawing/2014/main" id="{FCF4EC3F-FD77-3541-B318-8228A1F23E70}"/>
              </a:ext>
            </a:extLst>
          </p:cNvPr>
          <p:cNvSpPr/>
          <p:nvPr/>
        </p:nvSpPr>
        <p:spPr>
          <a:xfrm>
            <a:off x="8484943" y="5442857"/>
            <a:ext cx="919979" cy="4936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latin typeface="Calibri" panose="020F0502020204030204" pitchFamily="34" charset="0"/>
                <a:cs typeface="Calibri" panose="020F0502020204030204" pitchFamily="34" charset="0"/>
              </a:rPr>
              <a:t>Send an email with instructions</a:t>
            </a:r>
          </a:p>
        </p:txBody>
      </p:sp>
      <p:cxnSp>
        <p:nvCxnSpPr>
          <p:cNvPr id="54" name="Straight Arrow Connector 53">
            <a:extLst>
              <a:ext uri="{FF2B5EF4-FFF2-40B4-BE49-F238E27FC236}">
                <a16:creationId xmlns:a16="http://schemas.microsoft.com/office/drawing/2014/main" id="{7ABD2215-C187-4742-A13E-4C9843B2B518}"/>
              </a:ext>
            </a:extLst>
          </p:cNvPr>
          <p:cNvCxnSpPr>
            <a:cxnSpLocks/>
            <a:stCxn id="99" idx="2"/>
          </p:cNvCxnSpPr>
          <p:nvPr/>
        </p:nvCxnSpPr>
        <p:spPr>
          <a:xfrm>
            <a:off x="8951159" y="5093963"/>
            <a:ext cx="0" cy="3488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958381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DC73E-7C66-2541-B8B9-ADC4428C6F2F}"/>
              </a:ext>
            </a:extLst>
          </p:cNvPr>
          <p:cNvSpPr>
            <a:spLocks noGrp="1"/>
          </p:cNvSpPr>
          <p:nvPr>
            <p:ph type="title"/>
          </p:nvPr>
        </p:nvSpPr>
        <p:spPr>
          <a:xfrm>
            <a:off x="-88" y="0"/>
            <a:ext cx="11887287" cy="538868"/>
          </a:xfrm>
        </p:spPr>
        <p:txBody>
          <a:bodyPr/>
          <a:lstStyle/>
          <a:p>
            <a:r>
              <a:rPr lang="en-US">
                <a:latin typeface="Calibri" panose="020F0502020204030204" pitchFamily="34" charset="0"/>
                <a:cs typeface="Calibri" panose="020F0502020204030204" pitchFamily="34" charset="0"/>
              </a:rPr>
              <a:t>Personally-owned Device Enrollment App</a:t>
            </a:r>
          </a:p>
        </p:txBody>
      </p:sp>
      <p:sp>
        <p:nvSpPr>
          <p:cNvPr id="38" name="Rectangle 37">
            <a:extLst>
              <a:ext uri="{FF2B5EF4-FFF2-40B4-BE49-F238E27FC236}">
                <a16:creationId xmlns:a16="http://schemas.microsoft.com/office/drawing/2014/main" id="{F20CDFF2-D0D0-CF46-9AFF-844EBB2D1FBE}"/>
              </a:ext>
            </a:extLst>
          </p:cNvPr>
          <p:cNvSpPr/>
          <p:nvPr/>
        </p:nvSpPr>
        <p:spPr>
          <a:xfrm>
            <a:off x="2396879" y="5984356"/>
            <a:ext cx="919979" cy="4936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latin typeface="Calibri" panose="020F0502020204030204" pitchFamily="34" charset="0"/>
                <a:cs typeface="Calibri" panose="020F0502020204030204" pitchFamily="34" charset="0"/>
              </a:rPr>
              <a:t>Add User to AD Group</a:t>
            </a:r>
          </a:p>
        </p:txBody>
      </p:sp>
      <p:sp>
        <p:nvSpPr>
          <p:cNvPr id="6" name="Rounded Rectangle 5">
            <a:extLst>
              <a:ext uri="{FF2B5EF4-FFF2-40B4-BE49-F238E27FC236}">
                <a16:creationId xmlns:a16="http://schemas.microsoft.com/office/drawing/2014/main" id="{58ECBBB0-2040-D44B-B83B-FE2B055BC32D}"/>
              </a:ext>
            </a:extLst>
          </p:cNvPr>
          <p:cNvSpPr/>
          <p:nvPr/>
        </p:nvSpPr>
        <p:spPr>
          <a:xfrm>
            <a:off x="5680475" y="472111"/>
            <a:ext cx="831050" cy="228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latin typeface="Calibri" panose="020F0502020204030204" pitchFamily="34" charset="0"/>
                <a:cs typeface="Calibri" panose="020F0502020204030204" pitchFamily="34" charset="0"/>
              </a:rPr>
              <a:t>Start</a:t>
            </a:r>
          </a:p>
        </p:txBody>
      </p:sp>
      <p:sp>
        <p:nvSpPr>
          <p:cNvPr id="7" name="Diamond 6">
            <a:extLst>
              <a:ext uri="{FF2B5EF4-FFF2-40B4-BE49-F238E27FC236}">
                <a16:creationId xmlns:a16="http://schemas.microsoft.com/office/drawing/2014/main" id="{D848FC39-F770-9948-A92B-6E2779A3A6E9}"/>
              </a:ext>
            </a:extLst>
          </p:cNvPr>
          <p:cNvSpPr/>
          <p:nvPr/>
        </p:nvSpPr>
        <p:spPr>
          <a:xfrm>
            <a:off x="5314950" y="1039295"/>
            <a:ext cx="1562100" cy="45720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latin typeface="Calibri" panose="020F0502020204030204" pitchFamily="34" charset="0"/>
                <a:cs typeface="Calibri" panose="020F0502020204030204" pitchFamily="34" charset="0"/>
              </a:rPr>
              <a:t>Employee?</a:t>
            </a:r>
          </a:p>
        </p:txBody>
      </p:sp>
      <p:sp>
        <p:nvSpPr>
          <p:cNvPr id="21" name="Diamond 20">
            <a:extLst>
              <a:ext uri="{FF2B5EF4-FFF2-40B4-BE49-F238E27FC236}">
                <a16:creationId xmlns:a16="http://schemas.microsoft.com/office/drawing/2014/main" id="{EB162D0F-91A0-504E-84AE-AF578CD75354}"/>
              </a:ext>
            </a:extLst>
          </p:cNvPr>
          <p:cNvSpPr/>
          <p:nvPr/>
        </p:nvSpPr>
        <p:spPr>
          <a:xfrm>
            <a:off x="2094546" y="5258275"/>
            <a:ext cx="1562100" cy="45720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latin typeface="Calibri" panose="020F0502020204030204" pitchFamily="34" charset="0"/>
                <a:cs typeface="Calibri" panose="020F0502020204030204" pitchFamily="34" charset="0"/>
              </a:rPr>
              <a:t>Approved?</a:t>
            </a:r>
          </a:p>
        </p:txBody>
      </p:sp>
      <p:sp>
        <p:nvSpPr>
          <p:cNvPr id="23" name="Rectangle 22">
            <a:extLst>
              <a:ext uri="{FF2B5EF4-FFF2-40B4-BE49-F238E27FC236}">
                <a16:creationId xmlns:a16="http://schemas.microsoft.com/office/drawing/2014/main" id="{51914F8A-ECDB-8E4F-844E-576D795ED504}"/>
              </a:ext>
            </a:extLst>
          </p:cNvPr>
          <p:cNvSpPr/>
          <p:nvPr/>
        </p:nvSpPr>
        <p:spPr>
          <a:xfrm>
            <a:off x="2418605" y="4510958"/>
            <a:ext cx="919979" cy="4936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latin typeface="Calibri" panose="020F0502020204030204" pitchFamily="34" charset="0"/>
                <a:cs typeface="Calibri" panose="020F0502020204030204" pitchFamily="34" charset="0"/>
              </a:rPr>
              <a:t>Send Approval to </a:t>
            </a:r>
            <a:r>
              <a:rPr lang="en-US" sz="1000" err="1">
                <a:latin typeface="Calibri" panose="020F0502020204030204" pitchFamily="34" charset="0"/>
                <a:cs typeface="Calibri" panose="020F0502020204030204" pitchFamily="34" charset="0"/>
              </a:rPr>
              <a:t>Mgr</a:t>
            </a:r>
            <a:endParaRPr lang="en-US" sz="1000">
              <a:latin typeface="Calibri" panose="020F0502020204030204" pitchFamily="34" charset="0"/>
              <a:cs typeface="Calibri" panose="020F0502020204030204" pitchFamily="34" charset="0"/>
            </a:endParaRPr>
          </a:p>
        </p:txBody>
      </p:sp>
      <p:cxnSp>
        <p:nvCxnSpPr>
          <p:cNvPr id="30" name="Straight Arrow Connector 29">
            <a:extLst>
              <a:ext uri="{FF2B5EF4-FFF2-40B4-BE49-F238E27FC236}">
                <a16:creationId xmlns:a16="http://schemas.microsoft.com/office/drawing/2014/main" id="{5EF12DE9-A94A-4B40-9069-75C3C3CD47FE}"/>
              </a:ext>
            </a:extLst>
          </p:cNvPr>
          <p:cNvCxnSpPr>
            <a:cxnSpLocks/>
          </p:cNvCxnSpPr>
          <p:nvPr/>
        </p:nvCxnSpPr>
        <p:spPr>
          <a:xfrm>
            <a:off x="2875733" y="2172272"/>
            <a:ext cx="2171" cy="2226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15488B87-4A86-7049-A779-7B78C7ED7D9F}"/>
              </a:ext>
            </a:extLst>
          </p:cNvPr>
          <p:cNvCxnSpPr>
            <a:cxnSpLocks/>
          </p:cNvCxnSpPr>
          <p:nvPr/>
        </p:nvCxnSpPr>
        <p:spPr>
          <a:xfrm flipH="1">
            <a:off x="2875733" y="2911232"/>
            <a:ext cx="4" cy="1975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28F928C4-DFB8-9044-BE8A-F970AC889281}"/>
              </a:ext>
            </a:extLst>
          </p:cNvPr>
          <p:cNvCxnSpPr>
            <a:cxnSpLocks/>
            <a:stCxn id="23" idx="2"/>
            <a:endCxn id="21" idx="0"/>
          </p:cNvCxnSpPr>
          <p:nvPr/>
        </p:nvCxnSpPr>
        <p:spPr>
          <a:xfrm flipH="1">
            <a:off x="2875596" y="5004604"/>
            <a:ext cx="2999" cy="2536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35E4259D-82B8-7549-9E38-2E3D768AE52C}"/>
              </a:ext>
            </a:extLst>
          </p:cNvPr>
          <p:cNvCxnSpPr>
            <a:cxnSpLocks/>
            <a:stCxn id="21" idx="2"/>
          </p:cNvCxnSpPr>
          <p:nvPr/>
        </p:nvCxnSpPr>
        <p:spPr>
          <a:xfrm flipH="1">
            <a:off x="2873430" y="5715475"/>
            <a:ext cx="2166" cy="2751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6" name="Straight Arrow Connector 155">
            <a:extLst>
              <a:ext uri="{FF2B5EF4-FFF2-40B4-BE49-F238E27FC236}">
                <a16:creationId xmlns:a16="http://schemas.microsoft.com/office/drawing/2014/main" id="{5A68EDD0-910B-7C43-984C-2B2B1EFF917B}"/>
              </a:ext>
            </a:extLst>
          </p:cNvPr>
          <p:cNvCxnSpPr>
            <a:stCxn id="6" idx="2"/>
            <a:endCxn id="7" idx="0"/>
          </p:cNvCxnSpPr>
          <p:nvPr/>
        </p:nvCxnSpPr>
        <p:spPr>
          <a:xfrm>
            <a:off x="6096000" y="700711"/>
            <a:ext cx="0" cy="3385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7" name="Straight Arrow Connector 156">
            <a:extLst>
              <a:ext uri="{FF2B5EF4-FFF2-40B4-BE49-F238E27FC236}">
                <a16:creationId xmlns:a16="http://schemas.microsoft.com/office/drawing/2014/main" id="{58AEF3F5-2A70-9840-85D2-862CDBC695DF}"/>
              </a:ext>
            </a:extLst>
          </p:cNvPr>
          <p:cNvCxnSpPr>
            <a:cxnSpLocks/>
            <a:stCxn id="7" idx="1"/>
          </p:cNvCxnSpPr>
          <p:nvPr/>
        </p:nvCxnSpPr>
        <p:spPr>
          <a:xfrm flipH="1">
            <a:off x="3516791" y="1267895"/>
            <a:ext cx="1798159" cy="12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2" name="Straight Arrow Connector 161">
            <a:extLst>
              <a:ext uri="{FF2B5EF4-FFF2-40B4-BE49-F238E27FC236}">
                <a16:creationId xmlns:a16="http://schemas.microsoft.com/office/drawing/2014/main" id="{4CC9537F-260F-E742-B732-E447BCD248E0}"/>
              </a:ext>
            </a:extLst>
          </p:cNvPr>
          <p:cNvCxnSpPr>
            <a:cxnSpLocks/>
          </p:cNvCxnSpPr>
          <p:nvPr/>
        </p:nvCxnSpPr>
        <p:spPr>
          <a:xfrm>
            <a:off x="6877050" y="1267895"/>
            <a:ext cx="1641304" cy="62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3" name="Rectangle 162">
            <a:extLst>
              <a:ext uri="{FF2B5EF4-FFF2-40B4-BE49-F238E27FC236}">
                <a16:creationId xmlns:a16="http://schemas.microsoft.com/office/drawing/2014/main" id="{43F48869-2F34-F24E-810D-CCB1ECF57C36}"/>
              </a:ext>
            </a:extLst>
          </p:cNvPr>
          <p:cNvSpPr/>
          <p:nvPr/>
        </p:nvSpPr>
        <p:spPr>
          <a:xfrm>
            <a:off x="4481728" y="5266369"/>
            <a:ext cx="919979" cy="4936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latin typeface="Calibri" panose="020F0502020204030204" pitchFamily="34" charset="0"/>
                <a:cs typeface="Calibri" panose="020F0502020204030204" pitchFamily="34" charset="0"/>
              </a:rPr>
              <a:t>Send Rejection Email</a:t>
            </a:r>
          </a:p>
        </p:txBody>
      </p:sp>
      <p:cxnSp>
        <p:nvCxnSpPr>
          <p:cNvPr id="164" name="Straight Arrow Connector 163">
            <a:extLst>
              <a:ext uri="{FF2B5EF4-FFF2-40B4-BE49-F238E27FC236}">
                <a16:creationId xmlns:a16="http://schemas.microsoft.com/office/drawing/2014/main" id="{2B2525FB-4860-E64E-9747-DB2A3ABF157E}"/>
              </a:ext>
            </a:extLst>
          </p:cNvPr>
          <p:cNvCxnSpPr>
            <a:cxnSpLocks/>
            <a:stCxn id="21" idx="3"/>
          </p:cNvCxnSpPr>
          <p:nvPr/>
        </p:nvCxnSpPr>
        <p:spPr>
          <a:xfrm>
            <a:off x="3656646" y="5486875"/>
            <a:ext cx="825082" cy="14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0" name="TextBox 169">
            <a:extLst>
              <a:ext uri="{FF2B5EF4-FFF2-40B4-BE49-F238E27FC236}">
                <a16:creationId xmlns:a16="http://schemas.microsoft.com/office/drawing/2014/main" id="{21736414-E98B-BA41-8C9E-D00B48DAC0E1}"/>
              </a:ext>
            </a:extLst>
          </p:cNvPr>
          <p:cNvSpPr txBox="1"/>
          <p:nvPr/>
        </p:nvSpPr>
        <p:spPr>
          <a:xfrm>
            <a:off x="4318347" y="1064568"/>
            <a:ext cx="431106" cy="230832"/>
          </a:xfrm>
          <a:prstGeom prst="rect">
            <a:avLst/>
          </a:prstGeom>
          <a:noFill/>
        </p:spPr>
        <p:txBody>
          <a:bodyPr wrap="square" rtlCol="0">
            <a:spAutoFit/>
          </a:bodyPr>
          <a:lstStyle/>
          <a:p>
            <a:r>
              <a:rPr lang="en-US" sz="900"/>
              <a:t>Yes</a:t>
            </a:r>
          </a:p>
        </p:txBody>
      </p:sp>
      <p:sp>
        <p:nvSpPr>
          <p:cNvPr id="181" name="TextBox 180">
            <a:extLst>
              <a:ext uri="{FF2B5EF4-FFF2-40B4-BE49-F238E27FC236}">
                <a16:creationId xmlns:a16="http://schemas.microsoft.com/office/drawing/2014/main" id="{60F4BFC8-8EB8-2C45-9CB6-8B0129865639}"/>
              </a:ext>
            </a:extLst>
          </p:cNvPr>
          <p:cNvSpPr txBox="1"/>
          <p:nvPr/>
        </p:nvSpPr>
        <p:spPr>
          <a:xfrm>
            <a:off x="3962557" y="5298458"/>
            <a:ext cx="431106" cy="230832"/>
          </a:xfrm>
          <a:prstGeom prst="rect">
            <a:avLst/>
          </a:prstGeom>
          <a:noFill/>
        </p:spPr>
        <p:txBody>
          <a:bodyPr wrap="square" rtlCol="0">
            <a:spAutoFit/>
          </a:bodyPr>
          <a:lstStyle/>
          <a:p>
            <a:r>
              <a:rPr lang="en-US" sz="900"/>
              <a:t>No</a:t>
            </a:r>
          </a:p>
        </p:txBody>
      </p:sp>
      <p:sp>
        <p:nvSpPr>
          <p:cNvPr id="71" name="Rectangle 70">
            <a:extLst>
              <a:ext uri="{FF2B5EF4-FFF2-40B4-BE49-F238E27FC236}">
                <a16:creationId xmlns:a16="http://schemas.microsoft.com/office/drawing/2014/main" id="{01A445BF-5C06-9F44-BD13-9FE0287F0A10}"/>
              </a:ext>
            </a:extLst>
          </p:cNvPr>
          <p:cNvSpPr/>
          <p:nvPr/>
        </p:nvSpPr>
        <p:spPr>
          <a:xfrm>
            <a:off x="2261679" y="1019892"/>
            <a:ext cx="1242386" cy="4936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latin typeface="Calibri" panose="020F0502020204030204" pitchFamily="34" charset="0"/>
                <a:cs typeface="Calibri" panose="020F0502020204030204" pitchFamily="34" charset="0"/>
              </a:rPr>
              <a:t>Display Welcome Info</a:t>
            </a:r>
          </a:p>
        </p:txBody>
      </p:sp>
      <p:sp>
        <p:nvSpPr>
          <p:cNvPr id="72" name="Rectangle 71">
            <a:extLst>
              <a:ext uri="{FF2B5EF4-FFF2-40B4-BE49-F238E27FC236}">
                <a16:creationId xmlns:a16="http://schemas.microsoft.com/office/drawing/2014/main" id="{B5A977E7-E0EB-A446-BD06-D45278824BD0}"/>
              </a:ext>
            </a:extLst>
          </p:cNvPr>
          <p:cNvSpPr/>
          <p:nvPr/>
        </p:nvSpPr>
        <p:spPr>
          <a:xfrm>
            <a:off x="2261679" y="1668560"/>
            <a:ext cx="1242385" cy="4936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latin typeface="Calibri" panose="020F0502020204030204" pitchFamily="34" charset="0"/>
                <a:cs typeface="Calibri" panose="020F0502020204030204" pitchFamily="34" charset="0"/>
              </a:rPr>
              <a:t>Ask Usage questions / display stipend recommendation</a:t>
            </a:r>
          </a:p>
        </p:txBody>
      </p:sp>
      <p:sp>
        <p:nvSpPr>
          <p:cNvPr id="73" name="Rectangle 72">
            <a:extLst>
              <a:ext uri="{FF2B5EF4-FFF2-40B4-BE49-F238E27FC236}">
                <a16:creationId xmlns:a16="http://schemas.microsoft.com/office/drawing/2014/main" id="{E5DD7E57-0F4E-5248-A8A9-74E5B1058960}"/>
              </a:ext>
            </a:extLst>
          </p:cNvPr>
          <p:cNvSpPr/>
          <p:nvPr/>
        </p:nvSpPr>
        <p:spPr>
          <a:xfrm>
            <a:off x="2261679" y="2407245"/>
            <a:ext cx="1242385" cy="4936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latin typeface="Calibri" panose="020F0502020204030204" pitchFamily="34" charset="0"/>
                <a:cs typeface="Calibri" panose="020F0502020204030204" pitchFamily="34" charset="0"/>
              </a:rPr>
              <a:t>Choose Stipend Level in country currency or opt out</a:t>
            </a:r>
          </a:p>
        </p:txBody>
      </p:sp>
      <p:cxnSp>
        <p:nvCxnSpPr>
          <p:cNvPr id="74" name="Straight Arrow Connector 73">
            <a:extLst>
              <a:ext uri="{FF2B5EF4-FFF2-40B4-BE49-F238E27FC236}">
                <a16:creationId xmlns:a16="http://schemas.microsoft.com/office/drawing/2014/main" id="{D7DD77C9-D476-AF41-8C8A-0F1C2CD068CC}"/>
              </a:ext>
            </a:extLst>
          </p:cNvPr>
          <p:cNvCxnSpPr>
            <a:cxnSpLocks/>
          </p:cNvCxnSpPr>
          <p:nvPr/>
        </p:nvCxnSpPr>
        <p:spPr>
          <a:xfrm flipH="1">
            <a:off x="2875733" y="1490437"/>
            <a:ext cx="4" cy="1975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5" name="Rectangle 74">
            <a:extLst>
              <a:ext uri="{FF2B5EF4-FFF2-40B4-BE49-F238E27FC236}">
                <a16:creationId xmlns:a16="http://schemas.microsoft.com/office/drawing/2014/main" id="{7F0F1922-9377-CC4A-94A6-F37D1F877E95}"/>
              </a:ext>
            </a:extLst>
          </p:cNvPr>
          <p:cNvSpPr/>
          <p:nvPr/>
        </p:nvSpPr>
        <p:spPr>
          <a:xfrm>
            <a:off x="2260340" y="3116065"/>
            <a:ext cx="1242385" cy="4936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latin typeface="Calibri" panose="020F0502020204030204" pitchFamily="34" charset="0"/>
                <a:cs typeface="Calibri" panose="020F0502020204030204" pitchFamily="34" charset="0"/>
              </a:rPr>
              <a:t>Display Terms and Conditions</a:t>
            </a:r>
          </a:p>
        </p:txBody>
      </p:sp>
      <p:sp>
        <p:nvSpPr>
          <p:cNvPr id="76" name="Diamond 75">
            <a:extLst>
              <a:ext uri="{FF2B5EF4-FFF2-40B4-BE49-F238E27FC236}">
                <a16:creationId xmlns:a16="http://schemas.microsoft.com/office/drawing/2014/main" id="{B2049A68-FB80-8742-99FA-640DF6A4477F}"/>
              </a:ext>
            </a:extLst>
          </p:cNvPr>
          <p:cNvSpPr/>
          <p:nvPr/>
        </p:nvSpPr>
        <p:spPr>
          <a:xfrm>
            <a:off x="2078483" y="3827515"/>
            <a:ext cx="1600225" cy="45720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latin typeface="Calibri" panose="020F0502020204030204" pitchFamily="34" charset="0"/>
                <a:cs typeface="Calibri" panose="020F0502020204030204" pitchFamily="34" charset="0"/>
              </a:rPr>
              <a:t>Agreed to Conditions?</a:t>
            </a:r>
          </a:p>
        </p:txBody>
      </p:sp>
      <p:cxnSp>
        <p:nvCxnSpPr>
          <p:cNvPr id="77" name="Straight Arrow Connector 76">
            <a:extLst>
              <a:ext uri="{FF2B5EF4-FFF2-40B4-BE49-F238E27FC236}">
                <a16:creationId xmlns:a16="http://schemas.microsoft.com/office/drawing/2014/main" id="{8BA80FAF-8211-E34E-BE84-79005764230E}"/>
              </a:ext>
            </a:extLst>
          </p:cNvPr>
          <p:cNvCxnSpPr>
            <a:cxnSpLocks/>
            <a:stCxn id="75" idx="2"/>
            <a:endCxn id="76" idx="0"/>
          </p:cNvCxnSpPr>
          <p:nvPr/>
        </p:nvCxnSpPr>
        <p:spPr>
          <a:xfrm flipH="1">
            <a:off x="2878596" y="3609711"/>
            <a:ext cx="2937" cy="2178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8" name="Rectangle 77">
            <a:extLst>
              <a:ext uri="{FF2B5EF4-FFF2-40B4-BE49-F238E27FC236}">
                <a16:creationId xmlns:a16="http://schemas.microsoft.com/office/drawing/2014/main" id="{671F3394-8FB3-C744-9CD9-03E507B94A19}"/>
              </a:ext>
            </a:extLst>
          </p:cNvPr>
          <p:cNvSpPr/>
          <p:nvPr/>
        </p:nvSpPr>
        <p:spPr>
          <a:xfrm>
            <a:off x="4481728" y="3815096"/>
            <a:ext cx="919979" cy="4936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latin typeface="Calibri" panose="020F0502020204030204" pitchFamily="34" charset="0"/>
                <a:cs typeface="Calibri" panose="020F0502020204030204" pitchFamily="34" charset="0"/>
              </a:rPr>
              <a:t>Display message go back to start</a:t>
            </a:r>
          </a:p>
        </p:txBody>
      </p:sp>
      <p:cxnSp>
        <p:nvCxnSpPr>
          <p:cNvPr id="79" name="Straight Arrow Connector 78">
            <a:extLst>
              <a:ext uri="{FF2B5EF4-FFF2-40B4-BE49-F238E27FC236}">
                <a16:creationId xmlns:a16="http://schemas.microsoft.com/office/drawing/2014/main" id="{DBD6B772-8DFA-E747-BA7D-FB9144364E62}"/>
              </a:ext>
            </a:extLst>
          </p:cNvPr>
          <p:cNvCxnSpPr>
            <a:cxnSpLocks/>
            <a:stCxn id="76" idx="3"/>
            <a:endCxn id="78" idx="1"/>
          </p:cNvCxnSpPr>
          <p:nvPr/>
        </p:nvCxnSpPr>
        <p:spPr>
          <a:xfrm>
            <a:off x="3678708" y="4056115"/>
            <a:ext cx="803020" cy="58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0" name="TextBox 79">
            <a:extLst>
              <a:ext uri="{FF2B5EF4-FFF2-40B4-BE49-F238E27FC236}">
                <a16:creationId xmlns:a16="http://schemas.microsoft.com/office/drawing/2014/main" id="{49EADE02-A088-E647-B133-9FC1D8A7F1E4}"/>
              </a:ext>
            </a:extLst>
          </p:cNvPr>
          <p:cNvSpPr txBox="1"/>
          <p:nvPr/>
        </p:nvSpPr>
        <p:spPr>
          <a:xfrm>
            <a:off x="4015051" y="3893332"/>
            <a:ext cx="431106" cy="230832"/>
          </a:xfrm>
          <a:prstGeom prst="rect">
            <a:avLst/>
          </a:prstGeom>
          <a:noFill/>
        </p:spPr>
        <p:txBody>
          <a:bodyPr wrap="square" rtlCol="0">
            <a:spAutoFit/>
          </a:bodyPr>
          <a:lstStyle/>
          <a:p>
            <a:r>
              <a:rPr lang="en-US" sz="900"/>
              <a:t>No</a:t>
            </a:r>
          </a:p>
        </p:txBody>
      </p:sp>
      <p:sp>
        <p:nvSpPr>
          <p:cNvPr id="91" name="TextBox 90">
            <a:extLst>
              <a:ext uri="{FF2B5EF4-FFF2-40B4-BE49-F238E27FC236}">
                <a16:creationId xmlns:a16="http://schemas.microsoft.com/office/drawing/2014/main" id="{9E59C78E-9290-F143-A819-A3CC81A0A8E3}"/>
              </a:ext>
            </a:extLst>
          </p:cNvPr>
          <p:cNvSpPr txBox="1"/>
          <p:nvPr/>
        </p:nvSpPr>
        <p:spPr>
          <a:xfrm>
            <a:off x="3040563" y="4272434"/>
            <a:ext cx="431106" cy="230832"/>
          </a:xfrm>
          <a:prstGeom prst="rect">
            <a:avLst/>
          </a:prstGeom>
          <a:noFill/>
        </p:spPr>
        <p:txBody>
          <a:bodyPr wrap="square" rtlCol="0">
            <a:spAutoFit/>
          </a:bodyPr>
          <a:lstStyle/>
          <a:p>
            <a:r>
              <a:rPr lang="en-US" sz="900"/>
              <a:t>Yes</a:t>
            </a:r>
          </a:p>
        </p:txBody>
      </p:sp>
      <p:cxnSp>
        <p:nvCxnSpPr>
          <p:cNvPr id="94" name="Straight Arrow Connector 93">
            <a:extLst>
              <a:ext uri="{FF2B5EF4-FFF2-40B4-BE49-F238E27FC236}">
                <a16:creationId xmlns:a16="http://schemas.microsoft.com/office/drawing/2014/main" id="{59C57DC8-DB41-4948-A4B9-2656D6219773}"/>
              </a:ext>
            </a:extLst>
          </p:cNvPr>
          <p:cNvCxnSpPr>
            <a:cxnSpLocks/>
            <a:stCxn id="76" idx="2"/>
            <a:endCxn id="23" idx="0"/>
          </p:cNvCxnSpPr>
          <p:nvPr/>
        </p:nvCxnSpPr>
        <p:spPr>
          <a:xfrm flipH="1">
            <a:off x="2878595" y="4284715"/>
            <a:ext cx="1" cy="2262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8" name="TextBox 97">
            <a:extLst>
              <a:ext uri="{FF2B5EF4-FFF2-40B4-BE49-F238E27FC236}">
                <a16:creationId xmlns:a16="http://schemas.microsoft.com/office/drawing/2014/main" id="{1A43EA58-1628-1443-97DF-42FC7353C8B5}"/>
              </a:ext>
            </a:extLst>
          </p:cNvPr>
          <p:cNvSpPr txBox="1"/>
          <p:nvPr/>
        </p:nvSpPr>
        <p:spPr>
          <a:xfrm>
            <a:off x="3054635" y="5761204"/>
            <a:ext cx="431106" cy="230832"/>
          </a:xfrm>
          <a:prstGeom prst="rect">
            <a:avLst/>
          </a:prstGeom>
          <a:noFill/>
        </p:spPr>
        <p:txBody>
          <a:bodyPr wrap="square" rtlCol="0">
            <a:spAutoFit/>
          </a:bodyPr>
          <a:lstStyle/>
          <a:p>
            <a:r>
              <a:rPr lang="en-US" sz="900"/>
              <a:t>Yes</a:t>
            </a:r>
          </a:p>
        </p:txBody>
      </p:sp>
      <p:sp>
        <p:nvSpPr>
          <p:cNvPr id="132" name="TextBox 131">
            <a:extLst>
              <a:ext uri="{FF2B5EF4-FFF2-40B4-BE49-F238E27FC236}">
                <a16:creationId xmlns:a16="http://schemas.microsoft.com/office/drawing/2014/main" id="{31BE76AC-9522-0C44-83FD-7E076DE77CD7}"/>
              </a:ext>
            </a:extLst>
          </p:cNvPr>
          <p:cNvSpPr txBox="1"/>
          <p:nvPr/>
        </p:nvSpPr>
        <p:spPr>
          <a:xfrm>
            <a:off x="7442547" y="1035883"/>
            <a:ext cx="431106" cy="230832"/>
          </a:xfrm>
          <a:prstGeom prst="rect">
            <a:avLst/>
          </a:prstGeom>
          <a:noFill/>
        </p:spPr>
        <p:txBody>
          <a:bodyPr wrap="square" rtlCol="0">
            <a:spAutoFit/>
          </a:bodyPr>
          <a:lstStyle/>
          <a:p>
            <a:r>
              <a:rPr lang="en-US" sz="900"/>
              <a:t>No</a:t>
            </a:r>
          </a:p>
        </p:txBody>
      </p:sp>
      <p:sp>
        <p:nvSpPr>
          <p:cNvPr id="34" name="TextBox 33">
            <a:extLst>
              <a:ext uri="{FF2B5EF4-FFF2-40B4-BE49-F238E27FC236}">
                <a16:creationId xmlns:a16="http://schemas.microsoft.com/office/drawing/2014/main" id="{7F7EDB59-13F1-3649-BE58-FB182FDC9F1D}"/>
              </a:ext>
            </a:extLst>
          </p:cNvPr>
          <p:cNvSpPr txBox="1"/>
          <p:nvPr/>
        </p:nvSpPr>
        <p:spPr>
          <a:xfrm>
            <a:off x="206418" y="1274104"/>
            <a:ext cx="1956878" cy="3939540"/>
          </a:xfrm>
          <a:prstGeom prst="rect">
            <a:avLst/>
          </a:prstGeom>
          <a:noFill/>
        </p:spPr>
        <p:txBody>
          <a:bodyPr wrap="square" rtlCol="0">
            <a:spAutoFit/>
          </a:bodyPr>
          <a:lstStyle/>
          <a:p>
            <a:r>
              <a:rPr lang="en-US" sz="1400"/>
              <a:t>Backend / Admin Capabilities:</a:t>
            </a:r>
          </a:p>
          <a:p>
            <a:pPr marL="285750" indent="-285750">
              <a:buFont typeface="Arial" panose="020B0604020202020204" pitchFamily="34" charset="0"/>
              <a:buChar char="•"/>
            </a:pPr>
            <a:r>
              <a:rPr lang="en-US" sz="1200"/>
              <a:t>Send enrollment data to country specific payroll</a:t>
            </a:r>
          </a:p>
          <a:p>
            <a:pPr marL="285750" indent="-285750">
              <a:buFont typeface="Arial" panose="020B0604020202020204" pitchFamily="34" charset="0"/>
              <a:buChar char="•"/>
            </a:pPr>
            <a:r>
              <a:rPr lang="en-US" sz="1200"/>
              <a:t>Allow Admins to remove users from enrollment </a:t>
            </a:r>
            <a:r>
              <a:rPr lang="en-US" sz="1200" err="1"/>
              <a:t>db</a:t>
            </a:r>
            <a:r>
              <a:rPr lang="en-US" sz="1200"/>
              <a:t> / AD group</a:t>
            </a:r>
          </a:p>
          <a:p>
            <a:pPr marL="285750" indent="-285750">
              <a:buFont typeface="Arial" panose="020B0604020202020204" pitchFamily="34" charset="0"/>
              <a:buChar char="•"/>
            </a:pPr>
            <a:r>
              <a:rPr lang="en-US" sz="1200"/>
              <a:t>Provide interface for managers to approve and bulk approve</a:t>
            </a:r>
          </a:p>
          <a:p>
            <a:pPr marL="285750" indent="-285750">
              <a:buFont typeface="Arial" panose="020B0604020202020204" pitchFamily="34" charset="0"/>
              <a:buChar char="•"/>
            </a:pPr>
            <a:r>
              <a:rPr lang="en-US" sz="1200"/>
              <a:t>System will notify users of expiring enrollments </a:t>
            </a:r>
          </a:p>
          <a:p>
            <a:pPr marL="285750" indent="-285750">
              <a:buFont typeface="Arial" panose="020B0604020202020204" pitchFamily="34" charset="0"/>
              <a:buChar char="•"/>
            </a:pPr>
            <a:r>
              <a:rPr lang="en-US" sz="1200"/>
              <a:t>Admins to update stipend tiers and amounts</a:t>
            </a:r>
          </a:p>
          <a:p>
            <a:pPr marL="285750" indent="-285750">
              <a:buFont typeface="Arial" panose="020B0604020202020204" pitchFamily="34" charset="0"/>
              <a:buChar char="•"/>
            </a:pPr>
            <a:r>
              <a:rPr lang="en-US" sz="1200"/>
              <a:t>Enhanced reporting</a:t>
            </a:r>
          </a:p>
          <a:p>
            <a:endParaRPr lang="en-US"/>
          </a:p>
        </p:txBody>
      </p:sp>
      <p:sp>
        <p:nvSpPr>
          <p:cNvPr id="61" name="Rectangle 60">
            <a:extLst>
              <a:ext uri="{FF2B5EF4-FFF2-40B4-BE49-F238E27FC236}">
                <a16:creationId xmlns:a16="http://schemas.microsoft.com/office/drawing/2014/main" id="{5245CD58-B05E-4946-B8BF-DD1F14C60EAC}"/>
              </a:ext>
            </a:extLst>
          </p:cNvPr>
          <p:cNvSpPr/>
          <p:nvPr/>
        </p:nvSpPr>
        <p:spPr>
          <a:xfrm>
            <a:off x="8653554" y="4685359"/>
            <a:ext cx="919979" cy="4936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latin typeface="Calibri" panose="020F0502020204030204" pitchFamily="34" charset="0"/>
                <a:cs typeface="Calibri" panose="020F0502020204030204" pitchFamily="34" charset="0"/>
              </a:rPr>
              <a:t>Add User to AD Group</a:t>
            </a:r>
          </a:p>
        </p:txBody>
      </p:sp>
      <p:sp>
        <p:nvSpPr>
          <p:cNvPr id="62" name="Diamond 61">
            <a:extLst>
              <a:ext uri="{FF2B5EF4-FFF2-40B4-BE49-F238E27FC236}">
                <a16:creationId xmlns:a16="http://schemas.microsoft.com/office/drawing/2014/main" id="{E68F8B72-6643-994E-948E-8E033B763DE9}"/>
              </a:ext>
            </a:extLst>
          </p:cNvPr>
          <p:cNvSpPr/>
          <p:nvPr/>
        </p:nvSpPr>
        <p:spPr>
          <a:xfrm>
            <a:off x="8351221" y="3959278"/>
            <a:ext cx="1562100" cy="45720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latin typeface="Calibri" panose="020F0502020204030204" pitchFamily="34" charset="0"/>
                <a:cs typeface="Calibri" panose="020F0502020204030204" pitchFamily="34" charset="0"/>
              </a:rPr>
              <a:t>Approved?</a:t>
            </a:r>
          </a:p>
        </p:txBody>
      </p:sp>
      <p:sp>
        <p:nvSpPr>
          <p:cNvPr id="63" name="Rectangle 62">
            <a:extLst>
              <a:ext uri="{FF2B5EF4-FFF2-40B4-BE49-F238E27FC236}">
                <a16:creationId xmlns:a16="http://schemas.microsoft.com/office/drawing/2014/main" id="{DD15731D-1460-AA4D-9428-550B45125EC5}"/>
              </a:ext>
            </a:extLst>
          </p:cNvPr>
          <p:cNvSpPr/>
          <p:nvPr/>
        </p:nvSpPr>
        <p:spPr>
          <a:xfrm>
            <a:off x="8675280" y="3211961"/>
            <a:ext cx="919979" cy="4936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latin typeface="Calibri" panose="020F0502020204030204" pitchFamily="34" charset="0"/>
                <a:cs typeface="Calibri" panose="020F0502020204030204" pitchFamily="34" charset="0"/>
              </a:rPr>
              <a:t>Send Approval to </a:t>
            </a:r>
            <a:r>
              <a:rPr lang="en-US" sz="1000" err="1">
                <a:latin typeface="Calibri" panose="020F0502020204030204" pitchFamily="34" charset="0"/>
                <a:cs typeface="Calibri" panose="020F0502020204030204" pitchFamily="34" charset="0"/>
              </a:rPr>
              <a:t>Mgr</a:t>
            </a:r>
            <a:endParaRPr lang="en-US" sz="1000">
              <a:latin typeface="Calibri" panose="020F0502020204030204" pitchFamily="34" charset="0"/>
              <a:cs typeface="Calibri" panose="020F0502020204030204" pitchFamily="34" charset="0"/>
            </a:endParaRPr>
          </a:p>
        </p:txBody>
      </p:sp>
      <p:cxnSp>
        <p:nvCxnSpPr>
          <p:cNvPr id="66" name="Straight Arrow Connector 65">
            <a:extLst>
              <a:ext uri="{FF2B5EF4-FFF2-40B4-BE49-F238E27FC236}">
                <a16:creationId xmlns:a16="http://schemas.microsoft.com/office/drawing/2014/main" id="{B136C998-0449-EA4E-9EDC-D1D94F5D06A2}"/>
              </a:ext>
            </a:extLst>
          </p:cNvPr>
          <p:cNvCxnSpPr>
            <a:cxnSpLocks/>
            <a:stCxn id="63" idx="2"/>
            <a:endCxn id="62" idx="0"/>
          </p:cNvCxnSpPr>
          <p:nvPr/>
        </p:nvCxnSpPr>
        <p:spPr>
          <a:xfrm flipH="1">
            <a:off x="9132271" y="3705607"/>
            <a:ext cx="2999" cy="2536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DBD6E58F-C6A5-FC4F-BD49-2CBB5D0CAA99}"/>
              </a:ext>
            </a:extLst>
          </p:cNvPr>
          <p:cNvCxnSpPr>
            <a:cxnSpLocks/>
            <a:stCxn id="62" idx="2"/>
          </p:cNvCxnSpPr>
          <p:nvPr/>
        </p:nvCxnSpPr>
        <p:spPr>
          <a:xfrm flipH="1">
            <a:off x="9130105" y="4416478"/>
            <a:ext cx="2166" cy="2751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9" name="Rectangle 68">
            <a:extLst>
              <a:ext uri="{FF2B5EF4-FFF2-40B4-BE49-F238E27FC236}">
                <a16:creationId xmlns:a16="http://schemas.microsoft.com/office/drawing/2014/main" id="{B294347F-2AB9-0B4D-8ACC-C13720CB3A98}"/>
              </a:ext>
            </a:extLst>
          </p:cNvPr>
          <p:cNvSpPr/>
          <p:nvPr/>
        </p:nvSpPr>
        <p:spPr>
          <a:xfrm>
            <a:off x="10738403" y="3967372"/>
            <a:ext cx="919979" cy="4936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latin typeface="Calibri" panose="020F0502020204030204" pitchFamily="34" charset="0"/>
                <a:cs typeface="Calibri" panose="020F0502020204030204" pitchFamily="34" charset="0"/>
              </a:rPr>
              <a:t>Send Rejection Email</a:t>
            </a:r>
          </a:p>
        </p:txBody>
      </p:sp>
      <p:cxnSp>
        <p:nvCxnSpPr>
          <p:cNvPr id="70" name="Straight Arrow Connector 69">
            <a:extLst>
              <a:ext uri="{FF2B5EF4-FFF2-40B4-BE49-F238E27FC236}">
                <a16:creationId xmlns:a16="http://schemas.microsoft.com/office/drawing/2014/main" id="{ED961A21-F35A-8E4B-AB77-2F7D2FD5C44F}"/>
              </a:ext>
            </a:extLst>
          </p:cNvPr>
          <p:cNvCxnSpPr>
            <a:cxnSpLocks/>
            <a:stCxn id="62" idx="3"/>
          </p:cNvCxnSpPr>
          <p:nvPr/>
        </p:nvCxnSpPr>
        <p:spPr>
          <a:xfrm>
            <a:off x="9913321" y="4187878"/>
            <a:ext cx="825082" cy="14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1" name="TextBox 80">
            <a:extLst>
              <a:ext uri="{FF2B5EF4-FFF2-40B4-BE49-F238E27FC236}">
                <a16:creationId xmlns:a16="http://schemas.microsoft.com/office/drawing/2014/main" id="{5AE235B4-9A38-EF4C-AC96-42C515D43B19}"/>
              </a:ext>
            </a:extLst>
          </p:cNvPr>
          <p:cNvSpPr txBox="1"/>
          <p:nvPr/>
        </p:nvSpPr>
        <p:spPr>
          <a:xfrm>
            <a:off x="10219232" y="3999461"/>
            <a:ext cx="431106" cy="230832"/>
          </a:xfrm>
          <a:prstGeom prst="rect">
            <a:avLst/>
          </a:prstGeom>
          <a:noFill/>
        </p:spPr>
        <p:txBody>
          <a:bodyPr wrap="square" rtlCol="0">
            <a:spAutoFit/>
          </a:bodyPr>
          <a:lstStyle/>
          <a:p>
            <a:r>
              <a:rPr lang="en-US" sz="900"/>
              <a:t>No</a:t>
            </a:r>
          </a:p>
        </p:txBody>
      </p:sp>
      <p:sp>
        <p:nvSpPr>
          <p:cNvPr id="82" name="Rectangle 81">
            <a:extLst>
              <a:ext uri="{FF2B5EF4-FFF2-40B4-BE49-F238E27FC236}">
                <a16:creationId xmlns:a16="http://schemas.microsoft.com/office/drawing/2014/main" id="{1279A3C8-161A-8C47-B25B-BBBD26EAE20F}"/>
              </a:ext>
            </a:extLst>
          </p:cNvPr>
          <p:cNvSpPr/>
          <p:nvPr/>
        </p:nvSpPr>
        <p:spPr>
          <a:xfrm>
            <a:off x="8518354" y="1039330"/>
            <a:ext cx="1242386" cy="4936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latin typeface="Calibri" panose="020F0502020204030204" pitchFamily="34" charset="0"/>
                <a:cs typeface="Calibri" panose="020F0502020204030204" pitchFamily="34" charset="0"/>
              </a:rPr>
              <a:t>Display Welcome Info</a:t>
            </a:r>
          </a:p>
        </p:txBody>
      </p:sp>
      <p:cxnSp>
        <p:nvCxnSpPr>
          <p:cNvPr id="85" name="Straight Arrow Connector 84">
            <a:extLst>
              <a:ext uri="{FF2B5EF4-FFF2-40B4-BE49-F238E27FC236}">
                <a16:creationId xmlns:a16="http://schemas.microsoft.com/office/drawing/2014/main" id="{4E4D3645-A2FA-2042-99F1-FAC55B405C59}"/>
              </a:ext>
            </a:extLst>
          </p:cNvPr>
          <p:cNvCxnSpPr>
            <a:cxnSpLocks/>
            <a:stCxn id="82" idx="2"/>
            <a:endCxn id="86" idx="0"/>
          </p:cNvCxnSpPr>
          <p:nvPr/>
        </p:nvCxnSpPr>
        <p:spPr>
          <a:xfrm flipH="1">
            <a:off x="9138208" y="1532976"/>
            <a:ext cx="1339" cy="2840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6" name="Rectangle 85">
            <a:extLst>
              <a:ext uri="{FF2B5EF4-FFF2-40B4-BE49-F238E27FC236}">
                <a16:creationId xmlns:a16="http://schemas.microsoft.com/office/drawing/2014/main" id="{5795864A-C2AA-3347-B272-4856CB2DCB80}"/>
              </a:ext>
            </a:extLst>
          </p:cNvPr>
          <p:cNvSpPr/>
          <p:nvPr/>
        </p:nvSpPr>
        <p:spPr>
          <a:xfrm>
            <a:off x="8517015" y="1817068"/>
            <a:ext cx="1242385" cy="4936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latin typeface="Calibri" panose="020F0502020204030204" pitchFamily="34" charset="0"/>
                <a:cs typeface="Calibri" panose="020F0502020204030204" pitchFamily="34" charset="0"/>
              </a:rPr>
              <a:t>Display Terms and Conditions</a:t>
            </a:r>
          </a:p>
        </p:txBody>
      </p:sp>
      <p:sp>
        <p:nvSpPr>
          <p:cNvPr id="87" name="Diamond 86">
            <a:extLst>
              <a:ext uri="{FF2B5EF4-FFF2-40B4-BE49-F238E27FC236}">
                <a16:creationId xmlns:a16="http://schemas.microsoft.com/office/drawing/2014/main" id="{44E0C8AC-1F3B-F145-B899-AE6A0023A9D0}"/>
              </a:ext>
            </a:extLst>
          </p:cNvPr>
          <p:cNvSpPr/>
          <p:nvPr/>
        </p:nvSpPr>
        <p:spPr>
          <a:xfrm>
            <a:off x="8335158" y="2528518"/>
            <a:ext cx="1600225" cy="45720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latin typeface="Calibri" panose="020F0502020204030204" pitchFamily="34" charset="0"/>
                <a:cs typeface="Calibri" panose="020F0502020204030204" pitchFamily="34" charset="0"/>
              </a:rPr>
              <a:t>Agreed to Conditions?</a:t>
            </a:r>
          </a:p>
        </p:txBody>
      </p:sp>
      <p:cxnSp>
        <p:nvCxnSpPr>
          <p:cNvPr id="88" name="Straight Arrow Connector 87">
            <a:extLst>
              <a:ext uri="{FF2B5EF4-FFF2-40B4-BE49-F238E27FC236}">
                <a16:creationId xmlns:a16="http://schemas.microsoft.com/office/drawing/2014/main" id="{BA0224E5-ADAF-D141-B2C6-D69895066CB1}"/>
              </a:ext>
            </a:extLst>
          </p:cNvPr>
          <p:cNvCxnSpPr>
            <a:cxnSpLocks/>
            <a:stCxn id="86" idx="2"/>
            <a:endCxn id="87" idx="0"/>
          </p:cNvCxnSpPr>
          <p:nvPr/>
        </p:nvCxnSpPr>
        <p:spPr>
          <a:xfrm flipH="1">
            <a:off x="9135271" y="2310714"/>
            <a:ext cx="2937" cy="2178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9" name="Rectangle 88">
            <a:extLst>
              <a:ext uri="{FF2B5EF4-FFF2-40B4-BE49-F238E27FC236}">
                <a16:creationId xmlns:a16="http://schemas.microsoft.com/office/drawing/2014/main" id="{E928A17D-0BA4-244E-BF6D-583AF7AF3B5B}"/>
              </a:ext>
            </a:extLst>
          </p:cNvPr>
          <p:cNvSpPr/>
          <p:nvPr/>
        </p:nvSpPr>
        <p:spPr>
          <a:xfrm>
            <a:off x="10738403" y="2516099"/>
            <a:ext cx="919979" cy="4936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latin typeface="Calibri" panose="020F0502020204030204" pitchFamily="34" charset="0"/>
                <a:cs typeface="Calibri" panose="020F0502020204030204" pitchFamily="34" charset="0"/>
              </a:rPr>
              <a:t>Display message go back to start</a:t>
            </a:r>
          </a:p>
        </p:txBody>
      </p:sp>
      <p:cxnSp>
        <p:nvCxnSpPr>
          <p:cNvPr id="90" name="Straight Arrow Connector 89">
            <a:extLst>
              <a:ext uri="{FF2B5EF4-FFF2-40B4-BE49-F238E27FC236}">
                <a16:creationId xmlns:a16="http://schemas.microsoft.com/office/drawing/2014/main" id="{F05B1AE3-F8C1-FA47-9115-C129589E9C5D}"/>
              </a:ext>
            </a:extLst>
          </p:cNvPr>
          <p:cNvCxnSpPr>
            <a:cxnSpLocks/>
            <a:stCxn id="87" idx="3"/>
            <a:endCxn id="89" idx="1"/>
          </p:cNvCxnSpPr>
          <p:nvPr/>
        </p:nvCxnSpPr>
        <p:spPr>
          <a:xfrm>
            <a:off x="9935383" y="2757118"/>
            <a:ext cx="803020" cy="58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2" name="TextBox 91">
            <a:extLst>
              <a:ext uri="{FF2B5EF4-FFF2-40B4-BE49-F238E27FC236}">
                <a16:creationId xmlns:a16="http://schemas.microsoft.com/office/drawing/2014/main" id="{8CA192BC-1D84-5D41-B4FB-D4FF84DCB590}"/>
              </a:ext>
            </a:extLst>
          </p:cNvPr>
          <p:cNvSpPr txBox="1"/>
          <p:nvPr/>
        </p:nvSpPr>
        <p:spPr>
          <a:xfrm>
            <a:off x="10271726" y="2594335"/>
            <a:ext cx="431106" cy="230832"/>
          </a:xfrm>
          <a:prstGeom prst="rect">
            <a:avLst/>
          </a:prstGeom>
          <a:noFill/>
        </p:spPr>
        <p:txBody>
          <a:bodyPr wrap="square" rtlCol="0">
            <a:spAutoFit/>
          </a:bodyPr>
          <a:lstStyle/>
          <a:p>
            <a:r>
              <a:rPr lang="en-US" sz="900"/>
              <a:t>No</a:t>
            </a:r>
          </a:p>
        </p:txBody>
      </p:sp>
      <p:sp>
        <p:nvSpPr>
          <p:cNvPr id="93" name="TextBox 92">
            <a:extLst>
              <a:ext uri="{FF2B5EF4-FFF2-40B4-BE49-F238E27FC236}">
                <a16:creationId xmlns:a16="http://schemas.microsoft.com/office/drawing/2014/main" id="{101D114D-1812-0242-A701-293F6B8EC86A}"/>
              </a:ext>
            </a:extLst>
          </p:cNvPr>
          <p:cNvSpPr txBox="1"/>
          <p:nvPr/>
        </p:nvSpPr>
        <p:spPr>
          <a:xfrm>
            <a:off x="9297238" y="2973437"/>
            <a:ext cx="431106" cy="230832"/>
          </a:xfrm>
          <a:prstGeom prst="rect">
            <a:avLst/>
          </a:prstGeom>
          <a:noFill/>
        </p:spPr>
        <p:txBody>
          <a:bodyPr wrap="square" rtlCol="0">
            <a:spAutoFit/>
          </a:bodyPr>
          <a:lstStyle/>
          <a:p>
            <a:r>
              <a:rPr lang="en-US" sz="900"/>
              <a:t>Yes</a:t>
            </a:r>
          </a:p>
        </p:txBody>
      </p:sp>
      <p:cxnSp>
        <p:nvCxnSpPr>
          <p:cNvPr id="95" name="Straight Arrow Connector 94">
            <a:extLst>
              <a:ext uri="{FF2B5EF4-FFF2-40B4-BE49-F238E27FC236}">
                <a16:creationId xmlns:a16="http://schemas.microsoft.com/office/drawing/2014/main" id="{77F6D987-D0E1-0E4E-B7C4-5255CDF607B2}"/>
              </a:ext>
            </a:extLst>
          </p:cNvPr>
          <p:cNvCxnSpPr>
            <a:cxnSpLocks/>
            <a:stCxn id="87" idx="2"/>
            <a:endCxn id="63" idx="0"/>
          </p:cNvCxnSpPr>
          <p:nvPr/>
        </p:nvCxnSpPr>
        <p:spPr>
          <a:xfrm flipH="1">
            <a:off x="9135270" y="2985718"/>
            <a:ext cx="1" cy="2262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6" name="TextBox 95">
            <a:extLst>
              <a:ext uri="{FF2B5EF4-FFF2-40B4-BE49-F238E27FC236}">
                <a16:creationId xmlns:a16="http://schemas.microsoft.com/office/drawing/2014/main" id="{8D2F83FF-8689-6542-BE89-D232934691A9}"/>
              </a:ext>
            </a:extLst>
          </p:cNvPr>
          <p:cNvSpPr txBox="1"/>
          <p:nvPr/>
        </p:nvSpPr>
        <p:spPr>
          <a:xfrm>
            <a:off x="9311310" y="4462207"/>
            <a:ext cx="431106" cy="230832"/>
          </a:xfrm>
          <a:prstGeom prst="rect">
            <a:avLst/>
          </a:prstGeom>
          <a:noFill/>
        </p:spPr>
        <p:txBody>
          <a:bodyPr wrap="square" rtlCol="0">
            <a:spAutoFit/>
          </a:bodyPr>
          <a:lstStyle/>
          <a:p>
            <a:r>
              <a:rPr lang="en-US" sz="900"/>
              <a:t>Yes</a:t>
            </a:r>
          </a:p>
        </p:txBody>
      </p:sp>
    </p:spTree>
    <p:extLst>
      <p:ext uri="{BB962C8B-B14F-4D97-AF65-F5344CB8AC3E}">
        <p14:creationId xmlns:p14="http://schemas.microsoft.com/office/powerpoint/2010/main" val="26424992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FB5136C7-CDAD-AD4F-BE3E-7DB81511C60E}"/>
              </a:ext>
            </a:extLst>
          </p:cNvPr>
          <p:cNvSpPr/>
          <p:nvPr/>
        </p:nvSpPr>
        <p:spPr>
          <a:xfrm>
            <a:off x="1972278" y="1511919"/>
            <a:ext cx="9670625" cy="510180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27" name="Group 26">
            <a:extLst>
              <a:ext uri="{FF2B5EF4-FFF2-40B4-BE49-F238E27FC236}">
                <a16:creationId xmlns:a16="http://schemas.microsoft.com/office/drawing/2014/main" id="{5130D865-E621-0845-873D-E755C6F3443D}"/>
              </a:ext>
            </a:extLst>
          </p:cNvPr>
          <p:cNvGrpSpPr/>
          <p:nvPr/>
        </p:nvGrpSpPr>
        <p:grpSpPr>
          <a:xfrm>
            <a:off x="2680378" y="1555922"/>
            <a:ext cx="8270317" cy="5057804"/>
            <a:chOff x="2680378" y="900098"/>
            <a:chExt cx="8270317" cy="4788726"/>
          </a:xfrm>
        </p:grpSpPr>
        <p:cxnSp>
          <p:nvCxnSpPr>
            <p:cNvPr id="13" name="Straight Connector 12">
              <a:extLst>
                <a:ext uri="{FF2B5EF4-FFF2-40B4-BE49-F238E27FC236}">
                  <a16:creationId xmlns:a16="http://schemas.microsoft.com/office/drawing/2014/main" id="{C0DE9C1F-67FB-F245-B904-004661435EDB}"/>
                </a:ext>
              </a:extLst>
            </p:cNvPr>
            <p:cNvCxnSpPr/>
            <p:nvPr/>
          </p:nvCxnSpPr>
          <p:spPr>
            <a:xfrm>
              <a:off x="2680378" y="900098"/>
              <a:ext cx="0" cy="4788726"/>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5E8D609C-D6E5-984E-A2EC-DCFDF12DB5C7}"/>
                </a:ext>
              </a:extLst>
            </p:cNvPr>
            <p:cNvCxnSpPr/>
            <p:nvPr/>
          </p:nvCxnSpPr>
          <p:spPr>
            <a:xfrm>
              <a:off x="3363270" y="900098"/>
              <a:ext cx="0" cy="4788726"/>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4DF5BC6-51DB-814E-A6CD-63F583355682}"/>
                </a:ext>
              </a:extLst>
            </p:cNvPr>
            <p:cNvCxnSpPr/>
            <p:nvPr/>
          </p:nvCxnSpPr>
          <p:spPr>
            <a:xfrm>
              <a:off x="4055469" y="900098"/>
              <a:ext cx="0" cy="4788726"/>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309D7F08-3EDB-CC4B-BF60-EB2953047520}"/>
                </a:ext>
              </a:extLst>
            </p:cNvPr>
            <p:cNvCxnSpPr/>
            <p:nvPr/>
          </p:nvCxnSpPr>
          <p:spPr>
            <a:xfrm>
              <a:off x="4738359" y="900098"/>
              <a:ext cx="0" cy="4788726"/>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1C60FDC-D776-E343-8954-20277E9A628C}"/>
                </a:ext>
              </a:extLst>
            </p:cNvPr>
            <p:cNvCxnSpPr/>
            <p:nvPr/>
          </p:nvCxnSpPr>
          <p:spPr>
            <a:xfrm>
              <a:off x="5433662" y="900098"/>
              <a:ext cx="0" cy="4788726"/>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C11C95F9-F493-2C42-8334-775B3E9D14AB}"/>
                </a:ext>
              </a:extLst>
            </p:cNvPr>
            <p:cNvCxnSpPr/>
            <p:nvPr/>
          </p:nvCxnSpPr>
          <p:spPr>
            <a:xfrm>
              <a:off x="6120431" y="900098"/>
              <a:ext cx="0" cy="4788726"/>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DF4B764E-CA22-4B44-928E-3474FC19C618}"/>
                </a:ext>
              </a:extLst>
            </p:cNvPr>
            <p:cNvCxnSpPr/>
            <p:nvPr/>
          </p:nvCxnSpPr>
          <p:spPr>
            <a:xfrm>
              <a:off x="6811465" y="900098"/>
              <a:ext cx="0" cy="4788726"/>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D6B79D1-9040-974F-91E9-2C81B082BB0D}"/>
                </a:ext>
              </a:extLst>
            </p:cNvPr>
            <p:cNvCxnSpPr/>
            <p:nvPr/>
          </p:nvCxnSpPr>
          <p:spPr>
            <a:xfrm>
              <a:off x="7502500" y="900098"/>
              <a:ext cx="0" cy="4788726"/>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47A81D5-1AA8-DE4E-B592-D17848AC743C}"/>
                </a:ext>
              </a:extLst>
            </p:cNvPr>
            <p:cNvCxnSpPr/>
            <p:nvPr/>
          </p:nvCxnSpPr>
          <p:spPr>
            <a:xfrm>
              <a:off x="8186555" y="900098"/>
              <a:ext cx="0" cy="4788726"/>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10CBA348-7F3E-634F-8874-67174DE75ED4}"/>
                </a:ext>
              </a:extLst>
            </p:cNvPr>
            <p:cNvCxnSpPr/>
            <p:nvPr/>
          </p:nvCxnSpPr>
          <p:spPr>
            <a:xfrm>
              <a:off x="8877591" y="900098"/>
              <a:ext cx="0" cy="4788726"/>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71FF5B76-59B6-E843-962A-426B0577811D}"/>
                </a:ext>
              </a:extLst>
            </p:cNvPr>
            <p:cNvCxnSpPr/>
            <p:nvPr/>
          </p:nvCxnSpPr>
          <p:spPr>
            <a:xfrm>
              <a:off x="9568626" y="900098"/>
              <a:ext cx="0" cy="4788726"/>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755FF06-63AE-404B-A293-4C1B8F6DB2B9}"/>
                </a:ext>
              </a:extLst>
            </p:cNvPr>
            <p:cNvCxnSpPr/>
            <p:nvPr/>
          </p:nvCxnSpPr>
          <p:spPr>
            <a:xfrm>
              <a:off x="10259661" y="900098"/>
              <a:ext cx="0" cy="4788726"/>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49F776AB-57B9-C641-BAFE-BA02FCBD6206}"/>
                </a:ext>
              </a:extLst>
            </p:cNvPr>
            <p:cNvCxnSpPr/>
            <p:nvPr/>
          </p:nvCxnSpPr>
          <p:spPr>
            <a:xfrm>
              <a:off x="10950695" y="900098"/>
              <a:ext cx="0" cy="4788726"/>
            </a:xfrm>
            <a:prstGeom prst="line">
              <a:avLst/>
            </a:prstGeom>
            <a:ln>
              <a:solidFill>
                <a:schemeClr val="bg1">
                  <a:lumMod val="65000"/>
                </a:schemeClr>
              </a:solidFill>
              <a:prstDash val="dash"/>
            </a:ln>
          </p:spPr>
          <p:style>
            <a:lnRef idx="1">
              <a:schemeClr val="dk1"/>
            </a:lnRef>
            <a:fillRef idx="0">
              <a:schemeClr val="dk1"/>
            </a:fillRef>
            <a:effectRef idx="0">
              <a:schemeClr val="dk1"/>
            </a:effectRef>
            <a:fontRef idx="minor">
              <a:schemeClr val="tx1"/>
            </a:fontRef>
          </p:style>
        </p:cxnSp>
      </p:grpSp>
      <p:graphicFrame>
        <p:nvGraphicFramePr>
          <p:cNvPr id="5" name="Table 5">
            <a:extLst>
              <a:ext uri="{FF2B5EF4-FFF2-40B4-BE49-F238E27FC236}">
                <a16:creationId xmlns:a16="http://schemas.microsoft.com/office/drawing/2014/main" id="{A097F696-0A88-8246-9EA3-21E2961B063D}"/>
              </a:ext>
            </a:extLst>
          </p:cNvPr>
          <p:cNvGraphicFramePr>
            <a:graphicFrameLocks noGrp="1"/>
          </p:cNvGraphicFramePr>
          <p:nvPr/>
        </p:nvGraphicFramePr>
        <p:xfrm>
          <a:off x="532816" y="858960"/>
          <a:ext cx="11110088" cy="644915"/>
        </p:xfrm>
        <a:graphic>
          <a:graphicData uri="http://schemas.openxmlformats.org/drawingml/2006/table">
            <a:tbl>
              <a:tblPr firstRow="1" bandRow="1">
                <a:tableStyleId>{5C22544A-7EE6-4342-B048-85BDC9FD1C3A}</a:tableStyleId>
              </a:tblPr>
              <a:tblGrid>
                <a:gridCol w="1456528">
                  <a:extLst>
                    <a:ext uri="{9D8B030D-6E8A-4147-A177-3AD203B41FA5}">
                      <a16:colId xmlns:a16="http://schemas.microsoft.com/office/drawing/2014/main" val="647085583"/>
                    </a:ext>
                  </a:extLst>
                </a:gridCol>
                <a:gridCol w="689540">
                  <a:extLst>
                    <a:ext uri="{9D8B030D-6E8A-4147-A177-3AD203B41FA5}">
                      <a16:colId xmlns:a16="http://schemas.microsoft.com/office/drawing/2014/main" val="3180284953"/>
                    </a:ext>
                  </a:extLst>
                </a:gridCol>
                <a:gridCol w="689540">
                  <a:extLst>
                    <a:ext uri="{9D8B030D-6E8A-4147-A177-3AD203B41FA5}">
                      <a16:colId xmlns:a16="http://schemas.microsoft.com/office/drawing/2014/main" val="3159187540"/>
                    </a:ext>
                  </a:extLst>
                </a:gridCol>
                <a:gridCol w="689540">
                  <a:extLst>
                    <a:ext uri="{9D8B030D-6E8A-4147-A177-3AD203B41FA5}">
                      <a16:colId xmlns:a16="http://schemas.microsoft.com/office/drawing/2014/main" val="1968748483"/>
                    </a:ext>
                  </a:extLst>
                </a:gridCol>
                <a:gridCol w="689540">
                  <a:extLst>
                    <a:ext uri="{9D8B030D-6E8A-4147-A177-3AD203B41FA5}">
                      <a16:colId xmlns:a16="http://schemas.microsoft.com/office/drawing/2014/main" val="3776014944"/>
                    </a:ext>
                  </a:extLst>
                </a:gridCol>
                <a:gridCol w="689540">
                  <a:extLst>
                    <a:ext uri="{9D8B030D-6E8A-4147-A177-3AD203B41FA5}">
                      <a16:colId xmlns:a16="http://schemas.microsoft.com/office/drawing/2014/main" val="943891369"/>
                    </a:ext>
                  </a:extLst>
                </a:gridCol>
                <a:gridCol w="689540">
                  <a:extLst>
                    <a:ext uri="{9D8B030D-6E8A-4147-A177-3AD203B41FA5}">
                      <a16:colId xmlns:a16="http://schemas.microsoft.com/office/drawing/2014/main" val="3823512900"/>
                    </a:ext>
                  </a:extLst>
                </a:gridCol>
                <a:gridCol w="689540">
                  <a:extLst>
                    <a:ext uri="{9D8B030D-6E8A-4147-A177-3AD203B41FA5}">
                      <a16:colId xmlns:a16="http://schemas.microsoft.com/office/drawing/2014/main" val="287779220"/>
                    </a:ext>
                  </a:extLst>
                </a:gridCol>
                <a:gridCol w="689540">
                  <a:extLst>
                    <a:ext uri="{9D8B030D-6E8A-4147-A177-3AD203B41FA5}">
                      <a16:colId xmlns:a16="http://schemas.microsoft.com/office/drawing/2014/main" val="847448397"/>
                    </a:ext>
                  </a:extLst>
                </a:gridCol>
                <a:gridCol w="689540">
                  <a:extLst>
                    <a:ext uri="{9D8B030D-6E8A-4147-A177-3AD203B41FA5}">
                      <a16:colId xmlns:a16="http://schemas.microsoft.com/office/drawing/2014/main" val="1728149456"/>
                    </a:ext>
                  </a:extLst>
                </a:gridCol>
                <a:gridCol w="689540">
                  <a:extLst>
                    <a:ext uri="{9D8B030D-6E8A-4147-A177-3AD203B41FA5}">
                      <a16:colId xmlns:a16="http://schemas.microsoft.com/office/drawing/2014/main" val="1930717003"/>
                    </a:ext>
                  </a:extLst>
                </a:gridCol>
                <a:gridCol w="689540">
                  <a:extLst>
                    <a:ext uri="{9D8B030D-6E8A-4147-A177-3AD203B41FA5}">
                      <a16:colId xmlns:a16="http://schemas.microsoft.com/office/drawing/2014/main" val="3430795116"/>
                    </a:ext>
                  </a:extLst>
                </a:gridCol>
                <a:gridCol w="689540">
                  <a:extLst>
                    <a:ext uri="{9D8B030D-6E8A-4147-A177-3AD203B41FA5}">
                      <a16:colId xmlns:a16="http://schemas.microsoft.com/office/drawing/2014/main" val="2545730572"/>
                    </a:ext>
                  </a:extLst>
                </a:gridCol>
                <a:gridCol w="689540">
                  <a:extLst>
                    <a:ext uri="{9D8B030D-6E8A-4147-A177-3AD203B41FA5}">
                      <a16:colId xmlns:a16="http://schemas.microsoft.com/office/drawing/2014/main" val="1026168714"/>
                    </a:ext>
                  </a:extLst>
                </a:gridCol>
                <a:gridCol w="689540">
                  <a:extLst>
                    <a:ext uri="{9D8B030D-6E8A-4147-A177-3AD203B41FA5}">
                      <a16:colId xmlns:a16="http://schemas.microsoft.com/office/drawing/2014/main" val="2794821595"/>
                    </a:ext>
                  </a:extLst>
                </a:gridCol>
              </a:tblGrid>
              <a:tr h="335684">
                <a:tc>
                  <a:txBody>
                    <a:bodyPr/>
                    <a:lstStyle/>
                    <a:p>
                      <a:endParaRPr lang="en-US"/>
                    </a:p>
                  </a:txBody>
                  <a:tcPr/>
                </a:tc>
                <a:tc gridSpan="2">
                  <a:txBody>
                    <a:bodyPr/>
                    <a:lstStyle/>
                    <a:p>
                      <a:pPr algn="ctr"/>
                      <a:r>
                        <a:rPr lang="en-US" sz="1600"/>
                        <a:t>2020 Q4</a:t>
                      </a:r>
                    </a:p>
                  </a:txBody>
                  <a:tcPr/>
                </a:tc>
                <a:tc hMerge="1">
                  <a:txBody>
                    <a:bodyPr/>
                    <a:lstStyle/>
                    <a:p>
                      <a:endParaRPr lang="en-US"/>
                    </a:p>
                  </a:txBody>
                  <a:tcPr/>
                </a:tc>
                <a:tc gridSpan="3">
                  <a:txBody>
                    <a:bodyPr/>
                    <a:lstStyle/>
                    <a:p>
                      <a:pPr algn="ctr"/>
                      <a:r>
                        <a:rPr lang="en-US" sz="1600"/>
                        <a:t>2021 Q1</a:t>
                      </a:r>
                    </a:p>
                  </a:txBody>
                  <a:tcPr/>
                </a:tc>
                <a:tc hMerge="1">
                  <a:txBody>
                    <a:bodyPr/>
                    <a:lstStyle/>
                    <a:p>
                      <a:endParaRPr lang="en-US"/>
                    </a:p>
                  </a:txBody>
                  <a:tcPr/>
                </a:tc>
                <a:tc hMerge="1">
                  <a:txBody>
                    <a:bodyPr/>
                    <a:lstStyle/>
                    <a:p>
                      <a:endParaRPr lang="en-US"/>
                    </a:p>
                  </a:txBody>
                  <a:tcPr/>
                </a:tc>
                <a:tc gridSpan="3">
                  <a:txBody>
                    <a:bodyPr/>
                    <a:lstStyle/>
                    <a:p>
                      <a:pPr algn="ctr"/>
                      <a:r>
                        <a:rPr lang="en-US" sz="1600"/>
                        <a:t>2021 Q2</a:t>
                      </a:r>
                    </a:p>
                  </a:txBody>
                  <a:tcPr/>
                </a:tc>
                <a:tc hMerge="1">
                  <a:txBody>
                    <a:bodyPr/>
                    <a:lstStyle/>
                    <a:p>
                      <a:endParaRPr lang="en-US"/>
                    </a:p>
                  </a:txBody>
                  <a:tcPr/>
                </a:tc>
                <a:tc hMerge="1">
                  <a:txBody>
                    <a:bodyPr/>
                    <a:lstStyle/>
                    <a:p>
                      <a:endParaRPr lang="en-US"/>
                    </a:p>
                  </a:txBody>
                  <a:tcPr/>
                </a:tc>
                <a:tc gridSpan="3">
                  <a:txBody>
                    <a:bodyPr/>
                    <a:lstStyle/>
                    <a:p>
                      <a:pPr algn="ctr"/>
                      <a:r>
                        <a:rPr lang="en-US" sz="1600"/>
                        <a:t>2021 Q3</a:t>
                      </a:r>
                    </a:p>
                  </a:txBody>
                  <a:tcPr/>
                </a:tc>
                <a:tc hMerge="1">
                  <a:txBody>
                    <a:bodyPr/>
                    <a:lstStyle/>
                    <a:p>
                      <a:endParaRPr lang="en-US"/>
                    </a:p>
                  </a:txBody>
                  <a:tcPr/>
                </a:tc>
                <a:tc hMerge="1">
                  <a:txBody>
                    <a:bodyPr/>
                    <a:lstStyle/>
                    <a:p>
                      <a:endParaRPr lang="en-US"/>
                    </a:p>
                  </a:txBody>
                  <a:tcPr/>
                </a:tc>
                <a:tc gridSpan="3">
                  <a:txBody>
                    <a:bodyPr/>
                    <a:lstStyle/>
                    <a:p>
                      <a:pPr algn="ctr"/>
                      <a:r>
                        <a:rPr lang="en-US" sz="1600"/>
                        <a:t>2021 Q4</a:t>
                      </a:r>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827317062"/>
                  </a:ext>
                </a:extLst>
              </a:tr>
              <a:tr h="279155">
                <a:tc>
                  <a:txBody>
                    <a:bodyPr/>
                    <a:lstStyle/>
                    <a:p>
                      <a:pPr algn="ctr"/>
                      <a:r>
                        <a:rPr lang="en-US" sz="1200"/>
                        <a:t>Description</a:t>
                      </a:r>
                    </a:p>
                  </a:txBody>
                  <a:tcPr/>
                </a:tc>
                <a:tc>
                  <a:txBody>
                    <a:bodyPr/>
                    <a:lstStyle/>
                    <a:p>
                      <a:pPr algn="ctr"/>
                      <a:r>
                        <a:rPr lang="en-US" sz="1200"/>
                        <a:t>Nov</a:t>
                      </a:r>
                    </a:p>
                  </a:txBody>
                  <a:tcPr/>
                </a:tc>
                <a:tc>
                  <a:txBody>
                    <a:bodyPr/>
                    <a:lstStyle/>
                    <a:p>
                      <a:pPr algn="ctr"/>
                      <a:r>
                        <a:rPr lang="en-US" sz="1200"/>
                        <a:t>Dec</a:t>
                      </a:r>
                    </a:p>
                  </a:txBody>
                  <a:tcPr/>
                </a:tc>
                <a:tc>
                  <a:txBody>
                    <a:bodyPr/>
                    <a:lstStyle/>
                    <a:p>
                      <a:pPr algn="ctr"/>
                      <a:r>
                        <a:rPr lang="en-US" sz="1200"/>
                        <a:t>Jan</a:t>
                      </a:r>
                    </a:p>
                  </a:txBody>
                  <a:tcPr/>
                </a:tc>
                <a:tc>
                  <a:txBody>
                    <a:bodyPr/>
                    <a:lstStyle/>
                    <a:p>
                      <a:pPr algn="ctr"/>
                      <a:r>
                        <a:rPr lang="en-US" sz="1200"/>
                        <a:t>Feb</a:t>
                      </a:r>
                    </a:p>
                  </a:txBody>
                  <a:tcPr/>
                </a:tc>
                <a:tc>
                  <a:txBody>
                    <a:bodyPr/>
                    <a:lstStyle/>
                    <a:p>
                      <a:pPr algn="ctr"/>
                      <a:r>
                        <a:rPr lang="en-US" sz="1200"/>
                        <a:t>Mar</a:t>
                      </a:r>
                    </a:p>
                  </a:txBody>
                  <a:tcPr/>
                </a:tc>
                <a:tc>
                  <a:txBody>
                    <a:bodyPr/>
                    <a:lstStyle/>
                    <a:p>
                      <a:pPr algn="ctr"/>
                      <a:r>
                        <a:rPr lang="en-US" sz="1200"/>
                        <a:t>Apr</a:t>
                      </a:r>
                    </a:p>
                  </a:txBody>
                  <a:tcPr/>
                </a:tc>
                <a:tc>
                  <a:txBody>
                    <a:bodyPr/>
                    <a:lstStyle/>
                    <a:p>
                      <a:pPr algn="ctr"/>
                      <a:r>
                        <a:rPr lang="en-US" sz="1200"/>
                        <a:t>May</a:t>
                      </a:r>
                    </a:p>
                  </a:txBody>
                  <a:tcPr/>
                </a:tc>
                <a:tc>
                  <a:txBody>
                    <a:bodyPr/>
                    <a:lstStyle/>
                    <a:p>
                      <a:pPr algn="ctr"/>
                      <a:r>
                        <a:rPr lang="en-US" sz="1200"/>
                        <a:t>Jun</a:t>
                      </a:r>
                    </a:p>
                  </a:txBody>
                  <a:tcPr/>
                </a:tc>
                <a:tc>
                  <a:txBody>
                    <a:bodyPr/>
                    <a:lstStyle/>
                    <a:p>
                      <a:pPr algn="ctr"/>
                      <a:r>
                        <a:rPr lang="en-US" sz="1200"/>
                        <a:t>Jul</a:t>
                      </a:r>
                    </a:p>
                  </a:txBody>
                  <a:tcPr/>
                </a:tc>
                <a:tc>
                  <a:txBody>
                    <a:bodyPr/>
                    <a:lstStyle/>
                    <a:p>
                      <a:pPr algn="ctr"/>
                      <a:r>
                        <a:rPr lang="en-US" sz="1200"/>
                        <a:t>Aug</a:t>
                      </a:r>
                    </a:p>
                  </a:txBody>
                  <a:tcPr/>
                </a:tc>
                <a:tc>
                  <a:txBody>
                    <a:bodyPr/>
                    <a:lstStyle/>
                    <a:p>
                      <a:pPr algn="ctr"/>
                      <a:r>
                        <a:rPr lang="en-US" sz="1200"/>
                        <a:t>Sept</a:t>
                      </a:r>
                    </a:p>
                  </a:txBody>
                  <a:tcPr/>
                </a:tc>
                <a:tc>
                  <a:txBody>
                    <a:bodyPr/>
                    <a:lstStyle/>
                    <a:p>
                      <a:pPr algn="ctr"/>
                      <a:r>
                        <a:rPr lang="en-US" sz="1200"/>
                        <a:t>Oct</a:t>
                      </a:r>
                    </a:p>
                  </a:txBody>
                  <a:tcPr/>
                </a:tc>
                <a:tc>
                  <a:txBody>
                    <a:bodyPr/>
                    <a:lstStyle/>
                    <a:p>
                      <a:pPr algn="ctr"/>
                      <a:r>
                        <a:rPr lang="en-US" sz="1200"/>
                        <a:t>Nov</a:t>
                      </a:r>
                    </a:p>
                  </a:txBody>
                  <a:tcPr/>
                </a:tc>
                <a:tc>
                  <a:txBody>
                    <a:bodyPr/>
                    <a:lstStyle/>
                    <a:p>
                      <a:pPr algn="ctr"/>
                      <a:r>
                        <a:rPr lang="en-US" sz="1200"/>
                        <a:t>Dec</a:t>
                      </a:r>
                    </a:p>
                  </a:txBody>
                  <a:tcPr/>
                </a:tc>
                <a:extLst>
                  <a:ext uri="{0D108BD9-81ED-4DB2-BD59-A6C34878D82A}">
                    <a16:rowId xmlns:a16="http://schemas.microsoft.com/office/drawing/2014/main" val="2617612289"/>
                  </a:ext>
                </a:extLst>
              </a:tr>
            </a:tbl>
          </a:graphicData>
        </a:graphic>
      </p:graphicFrame>
      <p:graphicFrame>
        <p:nvGraphicFramePr>
          <p:cNvPr id="6" name="Table 6">
            <a:extLst>
              <a:ext uri="{FF2B5EF4-FFF2-40B4-BE49-F238E27FC236}">
                <a16:creationId xmlns:a16="http://schemas.microsoft.com/office/drawing/2014/main" id="{150F2B3C-EFC3-E14D-8CED-596625FBC7C6}"/>
              </a:ext>
            </a:extLst>
          </p:cNvPr>
          <p:cNvGraphicFramePr>
            <a:graphicFrameLocks noGrp="1"/>
          </p:cNvGraphicFramePr>
          <p:nvPr/>
        </p:nvGraphicFramePr>
        <p:xfrm>
          <a:off x="532815" y="1511921"/>
          <a:ext cx="1439463" cy="5104392"/>
        </p:xfrm>
        <a:graphic>
          <a:graphicData uri="http://schemas.openxmlformats.org/drawingml/2006/table">
            <a:tbl>
              <a:tblPr firstCol="1">
                <a:tableStyleId>{5C22544A-7EE6-4342-B048-85BDC9FD1C3A}</a:tableStyleId>
              </a:tblPr>
              <a:tblGrid>
                <a:gridCol w="1439463">
                  <a:extLst>
                    <a:ext uri="{9D8B030D-6E8A-4147-A177-3AD203B41FA5}">
                      <a16:colId xmlns:a16="http://schemas.microsoft.com/office/drawing/2014/main" val="3789443495"/>
                    </a:ext>
                  </a:extLst>
                </a:gridCol>
              </a:tblGrid>
              <a:tr h="638049">
                <a:tc>
                  <a:txBody>
                    <a:bodyPr/>
                    <a:lstStyle/>
                    <a:p>
                      <a:pPr algn="ctr"/>
                      <a:r>
                        <a:rPr lang="en-US" sz="1200" b="0"/>
                        <a:t>InTune Platform</a:t>
                      </a:r>
                    </a:p>
                  </a:txBody>
                  <a:tcPr anchor="ctr"/>
                </a:tc>
                <a:extLst>
                  <a:ext uri="{0D108BD9-81ED-4DB2-BD59-A6C34878D82A}">
                    <a16:rowId xmlns:a16="http://schemas.microsoft.com/office/drawing/2014/main" val="53315508"/>
                  </a:ext>
                </a:extLst>
              </a:tr>
              <a:tr h="638049">
                <a:tc>
                  <a:txBody>
                    <a:bodyPr/>
                    <a:lstStyle/>
                    <a:p>
                      <a:pPr marL="0" algn="ctr" defTabSz="914400" rtl="0" eaLnBrk="1" latinLnBrk="0" hangingPunct="1"/>
                      <a:r>
                        <a:rPr lang="en-US" sz="1200" b="0" kern="1200">
                          <a:solidFill>
                            <a:schemeClr val="lt1"/>
                          </a:solidFill>
                          <a:latin typeface="+mn-lt"/>
                          <a:ea typeface="+mn-ea"/>
                          <a:cs typeface="+mn-cs"/>
                        </a:rPr>
                        <a:t>Per App VPN</a:t>
                      </a:r>
                    </a:p>
                  </a:txBody>
                  <a:tcPr anchor="ctr"/>
                </a:tc>
                <a:extLst>
                  <a:ext uri="{0D108BD9-81ED-4DB2-BD59-A6C34878D82A}">
                    <a16:rowId xmlns:a16="http://schemas.microsoft.com/office/drawing/2014/main" val="1572175822"/>
                  </a:ext>
                </a:extLst>
              </a:tr>
              <a:tr h="63804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0" kern="1200">
                          <a:solidFill>
                            <a:schemeClr val="lt1"/>
                          </a:solidFill>
                          <a:latin typeface="+mn-lt"/>
                          <a:ea typeface="+mn-ea"/>
                          <a:cs typeface="+mn-cs"/>
                        </a:rPr>
                        <a:t>Enrollment / Stipend App</a:t>
                      </a:r>
                    </a:p>
                  </a:txBody>
                  <a:tcPr anchor="ctr"/>
                </a:tc>
                <a:extLst>
                  <a:ext uri="{0D108BD9-81ED-4DB2-BD59-A6C34878D82A}">
                    <a16:rowId xmlns:a16="http://schemas.microsoft.com/office/drawing/2014/main" val="1585792513"/>
                  </a:ext>
                </a:extLst>
              </a:tr>
              <a:tr h="638049">
                <a:tc>
                  <a:txBody>
                    <a:bodyPr/>
                    <a:lstStyle/>
                    <a:p>
                      <a:pPr marL="0" algn="ctr" defTabSz="914400" rtl="0" eaLnBrk="1" latinLnBrk="0" hangingPunct="1"/>
                      <a:r>
                        <a:rPr lang="en-US" sz="1200" b="0" kern="1200">
                          <a:solidFill>
                            <a:schemeClr val="lt1"/>
                          </a:solidFill>
                          <a:latin typeface="+mn-lt"/>
                          <a:ea typeface="+mn-ea"/>
                          <a:cs typeface="+mn-cs"/>
                        </a:rPr>
                        <a:t>BYOD Rollout</a:t>
                      </a:r>
                    </a:p>
                  </a:txBody>
                  <a:tcPr anchor="ctr"/>
                </a:tc>
                <a:extLst>
                  <a:ext uri="{0D108BD9-81ED-4DB2-BD59-A6C34878D82A}">
                    <a16:rowId xmlns:a16="http://schemas.microsoft.com/office/drawing/2014/main" val="1147698686"/>
                  </a:ext>
                </a:extLst>
              </a:tr>
              <a:tr h="638049">
                <a:tc>
                  <a:txBody>
                    <a:bodyPr/>
                    <a:lstStyle/>
                    <a:p>
                      <a:pPr marL="0" algn="ctr" defTabSz="914400" rtl="0" eaLnBrk="1" latinLnBrk="0" hangingPunct="1"/>
                      <a:r>
                        <a:rPr lang="en-US" sz="1200" b="0" kern="1200">
                          <a:solidFill>
                            <a:schemeClr val="lt1"/>
                          </a:solidFill>
                          <a:latin typeface="+mn-lt"/>
                          <a:ea typeface="+mn-ea"/>
                          <a:cs typeface="+mn-cs"/>
                        </a:rPr>
                        <a:t>Corporate Device Migration</a:t>
                      </a:r>
                    </a:p>
                  </a:txBody>
                  <a:tcPr anchor="ctr"/>
                </a:tc>
                <a:extLst>
                  <a:ext uri="{0D108BD9-81ED-4DB2-BD59-A6C34878D82A}">
                    <a16:rowId xmlns:a16="http://schemas.microsoft.com/office/drawing/2014/main" val="3749406618"/>
                  </a:ext>
                </a:extLst>
              </a:tr>
              <a:tr h="638049">
                <a:tc>
                  <a:txBody>
                    <a:bodyPr/>
                    <a:lstStyle/>
                    <a:p>
                      <a:pPr marL="0" algn="ctr" defTabSz="914400" rtl="0" eaLnBrk="1" latinLnBrk="0" hangingPunct="1"/>
                      <a:r>
                        <a:rPr lang="en-US" sz="1200" b="0" kern="1200">
                          <a:solidFill>
                            <a:schemeClr val="lt1"/>
                          </a:solidFill>
                          <a:latin typeface="+mn-lt"/>
                          <a:ea typeface="+mn-ea"/>
                          <a:cs typeface="+mn-cs"/>
                        </a:rPr>
                        <a:t>Platform Decommission</a:t>
                      </a:r>
                    </a:p>
                  </a:txBody>
                  <a:tcPr anchor="ctr"/>
                </a:tc>
                <a:extLst>
                  <a:ext uri="{0D108BD9-81ED-4DB2-BD59-A6C34878D82A}">
                    <a16:rowId xmlns:a16="http://schemas.microsoft.com/office/drawing/2014/main" val="1553073079"/>
                  </a:ext>
                </a:extLst>
              </a:tr>
              <a:tr h="638049">
                <a:tc>
                  <a:txBody>
                    <a:bodyPr/>
                    <a:lstStyle/>
                    <a:p>
                      <a:pPr marL="0" algn="ctr" defTabSz="914400" rtl="0" eaLnBrk="1" latinLnBrk="0" hangingPunct="1"/>
                      <a:r>
                        <a:rPr lang="en-US" sz="1200" b="0" kern="1200">
                          <a:solidFill>
                            <a:schemeClr val="lt1"/>
                          </a:solidFill>
                          <a:latin typeface="+mn-lt"/>
                          <a:ea typeface="+mn-ea"/>
                          <a:cs typeface="+mn-cs"/>
                        </a:rPr>
                        <a:t>Conditional Access</a:t>
                      </a:r>
                    </a:p>
                  </a:txBody>
                  <a:tcPr anchor="ctr"/>
                </a:tc>
                <a:extLst>
                  <a:ext uri="{0D108BD9-81ED-4DB2-BD59-A6C34878D82A}">
                    <a16:rowId xmlns:a16="http://schemas.microsoft.com/office/drawing/2014/main" val="4200020196"/>
                  </a:ext>
                </a:extLst>
              </a:tr>
              <a:tr h="63804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0" kern="1200">
                          <a:solidFill>
                            <a:schemeClr val="lt1"/>
                          </a:solidFill>
                          <a:latin typeface="+mn-lt"/>
                          <a:ea typeface="+mn-ea"/>
                          <a:cs typeface="+mn-cs"/>
                        </a:rPr>
                        <a:t>ActiveSync</a:t>
                      </a:r>
                    </a:p>
                  </a:txBody>
                  <a:tcPr anchor="ctr"/>
                </a:tc>
                <a:extLst>
                  <a:ext uri="{0D108BD9-81ED-4DB2-BD59-A6C34878D82A}">
                    <a16:rowId xmlns:a16="http://schemas.microsoft.com/office/drawing/2014/main" val="3595357351"/>
                  </a:ext>
                </a:extLst>
              </a:tr>
            </a:tbl>
          </a:graphicData>
        </a:graphic>
      </p:graphicFrame>
      <p:sp>
        <p:nvSpPr>
          <p:cNvPr id="7" name="Rectangle 275" descr="POC Intune Discovery Phase MVP 1&#10;Thu 10/1/20 - Tue 11/24/20">
            <a:extLst>
              <a:ext uri="{FF2B5EF4-FFF2-40B4-BE49-F238E27FC236}">
                <a16:creationId xmlns:a16="http://schemas.microsoft.com/office/drawing/2014/main" id="{00F139C5-7023-EC43-A812-709736D37278}"/>
              </a:ext>
            </a:extLst>
          </p:cNvPr>
          <p:cNvSpPr>
            <a:spLocks noChangeArrowheads="1"/>
          </p:cNvSpPr>
          <p:nvPr/>
        </p:nvSpPr>
        <p:spPr bwMode="auto">
          <a:xfrm>
            <a:off x="2037394" y="1537801"/>
            <a:ext cx="635195" cy="596891"/>
          </a:xfrm>
          <a:prstGeom prst="rect">
            <a:avLst/>
          </a:prstGeom>
          <a:solidFill>
            <a:schemeClr val="accent4">
              <a:lumMod val="40000"/>
              <a:lumOff val="6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5250" tIns="9525" rIns="9525" bIns="9525"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800" b="1" i="0" u="none" strike="noStrike" kern="1200" cap="none" spc="0" normalizeH="0" baseline="0" noProof="0">
                <a:ln>
                  <a:noFill/>
                </a:ln>
                <a:solidFill>
                  <a:srgbClr val="444444"/>
                </a:solidFill>
                <a:effectLst/>
                <a:uLnTx/>
                <a:uFillTx/>
                <a:latin typeface="Segoe UI" panose="020B0502040204020203" pitchFamily="34" charset="0"/>
                <a:ea typeface="+mn-ea"/>
                <a:cs typeface="Segoe UI" panose="020B0502040204020203" pitchFamily="34" charset="0"/>
              </a:rPr>
              <a:t>POC Intune Discovery Phase</a:t>
            </a: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8" name="Rectangle 267" descr="Production Readiness&#10;Mon 11/30/20 - Mon 12/21/20">
            <a:extLst>
              <a:ext uri="{FF2B5EF4-FFF2-40B4-BE49-F238E27FC236}">
                <a16:creationId xmlns:a16="http://schemas.microsoft.com/office/drawing/2014/main" id="{9E1A1C5E-C8A4-A041-AE5E-FFDAB1BC8C28}"/>
              </a:ext>
            </a:extLst>
          </p:cNvPr>
          <p:cNvSpPr>
            <a:spLocks noChangeArrowheads="1"/>
          </p:cNvSpPr>
          <p:nvPr/>
        </p:nvSpPr>
        <p:spPr bwMode="auto">
          <a:xfrm>
            <a:off x="2702482" y="1547878"/>
            <a:ext cx="1340190" cy="596890"/>
          </a:xfrm>
          <a:prstGeom prst="rect">
            <a:avLst/>
          </a:prstGeom>
          <a:solidFill>
            <a:schemeClr val="accent4">
              <a:lumMod val="40000"/>
              <a:lumOff val="6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5250" tIns="9525" rIns="9525" bIns="9525" numCol="1" anchor="ctr"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800" b="1" i="0" u="none" strike="noStrike" kern="1200" cap="none" spc="0" normalizeH="0" baseline="0" noProof="0">
                <a:ln>
                  <a:noFill/>
                </a:ln>
                <a:solidFill>
                  <a:srgbClr val="444444"/>
                </a:solidFill>
                <a:effectLst/>
                <a:uLnTx/>
                <a:uFillTx/>
                <a:latin typeface="Segoe UI" panose="020B0502040204020203" pitchFamily="34" charset="0"/>
                <a:ea typeface="+mn-ea"/>
                <a:cs typeface="Segoe UI" panose="020B0502040204020203" pitchFamily="34" charset="0"/>
              </a:rPr>
              <a:t>Intune Production Readiness</a:t>
            </a: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10" name="Rectangle 287" descr="US Enrollment/Stipend App Development&#10;Mon 1/4/21 - Fri 4/23/21">
            <a:extLst>
              <a:ext uri="{FF2B5EF4-FFF2-40B4-BE49-F238E27FC236}">
                <a16:creationId xmlns:a16="http://schemas.microsoft.com/office/drawing/2014/main" id="{FFC4E5E8-7870-804D-B6D1-012ECE17CCB9}"/>
              </a:ext>
            </a:extLst>
          </p:cNvPr>
          <p:cNvSpPr>
            <a:spLocks noChangeArrowheads="1"/>
          </p:cNvSpPr>
          <p:nvPr/>
        </p:nvSpPr>
        <p:spPr bwMode="auto">
          <a:xfrm>
            <a:off x="3692435" y="2804627"/>
            <a:ext cx="1750179" cy="596889"/>
          </a:xfrm>
          <a:prstGeom prst="rect">
            <a:avLst/>
          </a:prstGeom>
          <a:solidFill>
            <a:schemeClr val="accent2">
              <a:lumMod val="40000"/>
              <a:lumOff val="60000"/>
            </a:schemeClr>
          </a:solidFill>
          <a:ln>
            <a:noFill/>
          </a:ln>
        </p:spPr>
        <p:txBody>
          <a:bodyPr vert="horz" wrap="square" lIns="95250" tIns="9525" rIns="9525" bIns="9525"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800" b="1" i="0" u="none" strike="noStrike" kern="1200" cap="none" spc="0" normalizeH="0" baseline="0" noProof="0">
                <a:ln>
                  <a:noFill/>
                </a:ln>
                <a:solidFill>
                  <a:srgbClr val="444444"/>
                </a:solidFill>
                <a:effectLst/>
                <a:uLnTx/>
                <a:uFillTx/>
                <a:latin typeface="Segoe UI" panose="020B0502040204020203" pitchFamily="34" charset="0"/>
                <a:ea typeface="+mn-ea"/>
                <a:cs typeface="Segoe UI" panose="020B0502040204020203" pitchFamily="34" charset="0"/>
              </a:rPr>
              <a:t>US Enrollment/Stipend App MVP (Dev / Test / Rollout)</a:t>
            </a: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11" name="Rectangle 269" descr="International Stipend App Development&#10;Mon 4/26/21 - Fri 5/21/21">
            <a:extLst>
              <a:ext uri="{FF2B5EF4-FFF2-40B4-BE49-F238E27FC236}">
                <a16:creationId xmlns:a16="http://schemas.microsoft.com/office/drawing/2014/main" id="{A1602D19-4467-974E-8F53-FE18C5D567A9}"/>
              </a:ext>
            </a:extLst>
          </p:cNvPr>
          <p:cNvSpPr>
            <a:spLocks noChangeArrowheads="1"/>
          </p:cNvSpPr>
          <p:nvPr/>
        </p:nvSpPr>
        <p:spPr bwMode="auto">
          <a:xfrm>
            <a:off x="5470134" y="2804627"/>
            <a:ext cx="1487101" cy="596889"/>
          </a:xfrm>
          <a:prstGeom prst="rect">
            <a:avLst/>
          </a:prstGeom>
          <a:solidFill>
            <a:schemeClr val="accent2">
              <a:lumMod val="40000"/>
              <a:lumOff val="60000"/>
            </a:schemeClr>
          </a:solidFill>
          <a:ln>
            <a:noFill/>
          </a:ln>
        </p:spPr>
        <p:txBody>
          <a:bodyPr vert="horz" wrap="square" lIns="95250" tIns="9525" rIns="9525" bIns="9525"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800" b="1" i="0" u="none" strike="noStrike" kern="1200" cap="none" spc="0" normalizeH="0" baseline="0" noProof="0">
                <a:ln>
                  <a:noFill/>
                </a:ln>
                <a:solidFill>
                  <a:srgbClr val="444444"/>
                </a:solidFill>
                <a:effectLst/>
                <a:uLnTx/>
                <a:uFillTx/>
                <a:latin typeface="Segoe UI" panose="020B0502040204020203" pitchFamily="34" charset="0"/>
                <a:ea typeface="+mn-ea"/>
                <a:cs typeface="Segoe UI" panose="020B0502040204020203" pitchFamily="34" charset="0"/>
              </a:rPr>
              <a:t>International  Enrollment/Stipend App (Dev / Test / Rollout)</a:t>
            </a:r>
          </a:p>
        </p:txBody>
      </p:sp>
      <p:sp>
        <p:nvSpPr>
          <p:cNvPr id="29" name="Rectangle 266" descr="End to End Enrollment and Device Mgmt UAT&#10;Mon 1/4/21 - Mon 2/8/21">
            <a:extLst>
              <a:ext uri="{FF2B5EF4-FFF2-40B4-BE49-F238E27FC236}">
                <a16:creationId xmlns:a16="http://schemas.microsoft.com/office/drawing/2014/main" id="{44FD48CC-E404-2841-B2D4-311106648190}"/>
              </a:ext>
            </a:extLst>
          </p:cNvPr>
          <p:cNvSpPr>
            <a:spLocks noChangeArrowheads="1"/>
          </p:cNvSpPr>
          <p:nvPr/>
        </p:nvSpPr>
        <p:spPr bwMode="auto">
          <a:xfrm>
            <a:off x="3397594" y="5999040"/>
            <a:ext cx="1321958" cy="596890"/>
          </a:xfrm>
          <a:prstGeom prst="rect">
            <a:avLst/>
          </a:prstGeom>
          <a:solidFill>
            <a:schemeClr val="accent5">
              <a:lumMod val="40000"/>
              <a:lumOff val="60000"/>
            </a:schemeClr>
          </a:solidFill>
          <a:ln>
            <a:noFill/>
          </a:ln>
        </p:spPr>
        <p:txBody>
          <a:bodyPr vert="horz" wrap="square" lIns="95250" tIns="9525" rIns="9525" bIns="9525"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800" b="1" i="0" u="none" strike="noStrike" kern="1200" cap="none" spc="0" normalizeH="0" baseline="0" noProof="0">
                <a:ln>
                  <a:noFill/>
                </a:ln>
                <a:solidFill>
                  <a:srgbClr val="444444"/>
                </a:solidFill>
                <a:effectLst/>
                <a:uLnTx/>
                <a:uFillTx/>
                <a:latin typeface="Segoe UI"/>
                <a:ea typeface="+mn-ea"/>
                <a:cs typeface="Segoe UI"/>
              </a:rPr>
              <a:t>ActiveSync decommission</a:t>
            </a:r>
            <a:br>
              <a:rPr kumimoji="0" lang="en-US" altLang="en-US" sz="800" b="0" i="0" u="none" strike="noStrike" kern="1200" cap="none" spc="0" normalizeH="0" baseline="0" noProof="0">
                <a:ln>
                  <a:noFill/>
                </a:ln>
                <a:solidFill>
                  <a:prstClr val="black"/>
                </a:solidFill>
                <a:effectLst/>
                <a:uLnTx/>
                <a:uFillTx/>
                <a:latin typeface="Calibri" panose="020F0502020204030204"/>
                <a:ea typeface="+mn-ea"/>
                <a:cs typeface="+mn-cs"/>
              </a:rPr>
            </a:br>
            <a:r>
              <a:rPr kumimoji="0" lang="en-US" altLang="en-US" sz="800" b="0" i="0" u="none" strike="noStrike" kern="1200" cap="none" spc="0" normalizeH="0" baseline="0" noProof="0">
                <a:ln>
                  <a:noFill/>
                </a:ln>
                <a:solidFill>
                  <a:srgbClr val="444444"/>
                </a:solidFill>
                <a:effectLst/>
                <a:uLnTx/>
                <a:uFillTx/>
                <a:latin typeface="Segoe UI"/>
                <a:ea typeface="+mn-ea"/>
                <a:cs typeface="Segoe UI"/>
              </a:rPr>
              <a:t>Fri 2/24/21</a:t>
            </a: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30" name="Rectangle 273" descr="International Device Enrollment&#10;Wed 5/19/21 - Wed 6/16/21">
            <a:extLst>
              <a:ext uri="{FF2B5EF4-FFF2-40B4-BE49-F238E27FC236}">
                <a16:creationId xmlns:a16="http://schemas.microsoft.com/office/drawing/2014/main" id="{C68DC63D-FA99-7142-8E2A-7E27F283587F}"/>
              </a:ext>
            </a:extLst>
          </p:cNvPr>
          <p:cNvSpPr>
            <a:spLocks noChangeArrowheads="1"/>
          </p:cNvSpPr>
          <p:nvPr/>
        </p:nvSpPr>
        <p:spPr bwMode="auto">
          <a:xfrm>
            <a:off x="7236000" y="3456485"/>
            <a:ext cx="1383460" cy="596888"/>
          </a:xfrm>
          <a:prstGeom prst="rect">
            <a:avLst/>
          </a:prstGeom>
          <a:solidFill>
            <a:schemeClr val="accent6">
              <a:lumMod val="60000"/>
              <a:lumOff val="4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5250" tIns="9525" rIns="9525" bIns="9525"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800" b="1" i="0" u="none" strike="noStrike" kern="1200" cap="none" spc="0" normalizeH="0" baseline="0" noProof="0">
                <a:ln>
                  <a:noFill/>
                </a:ln>
                <a:solidFill>
                  <a:srgbClr val="444444"/>
                </a:solidFill>
                <a:effectLst/>
                <a:uLnTx/>
                <a:uFillTx/>
                <a:latin typeface="Segoe UI" panose="020B0502040204020203" pitchFamily="34" charset="0"/>
                <a:ea typeface="+mn-ea"/>
                <a:cs typeface="Segoe UI" panose="020B0502040204020203" pitchFamily="34" charset="0"/>
              </a:rPr>
              <a:t>Full BYOD Rollout (including Intl)</a:t>
            </a: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31" name="Rectangle 274" descr="US Personal Device Enrollment&#10;Fri 4/23/21 - Tue 5/25/21">
            <a:extLst>
              <a:ext uri="{FF2B5EF4-FFF2-40B4-BE49-F238E27FC236}">
                <a16:creationId xmlns:a16="http://schemas.microsoft.com/office/drawing/2014/main" id="{7429633E-2BD0-904A-B8A4-C4512A4018CF}"/>
              </a:ext>
            </a:extLst>
          </p:cNvPr>
          <p:cNvSpPr>
            <a:spLocks noChangeArrowheads="1"/>
          </p:cNvSpPr>
          <p:nvPr/>
        </p:nvSpPr>
        <p:spPr bwMode="auto">
          <a:xfrm>
            <a:off x="5455983" y="3456485"/>
            <a:ext cx="520080" cy="596888"/>
          </a:xfrm>
          <a:prstGeom prst="rect">
            <a:avLst/>
          </a:prstGeom>
          <a:solidFill>
            <a:schemeClr val="accent6">
              <a:lumMod val="60000"/>
              <a:lumOff val="40000"/>
            </a:schemeClr>
          </a:solidFill>
          <a:ln>
            <a:noFill/>
          </a:ln>
        </p:spPr>
        <p:txBody>
          <a:bodyPr vert="horz" wrap="square" lIns="95250" tIns="9525" rIns="9525" bIns="9525"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800" b="1" i="0" u="none" strike="noStrike" kern="1200" cap="none" spc="0" normalizeH="0" baseline="0" noProof="0">
                <a:ln>
                  <a:noFill/>
                </a:ln>
                <a:solidFill>
                  <a:srgbClr val="444444"/>
                </a:solidFill>
                <a:effectLst/>
                <a:uLnTx/>
                <a:uFillTx/>
                <a:latin typeface="Segoe UI" panose="020B0502040204020203" pitchFamily="34" charset="0"/>
                <a:ea typeface="+mn-ea"/>
                <a:cs typeface="Segoe UI" panose="020B0502040204020203" pitchFamily="34" charset="0"/>
              </a:rPr>
              <a:t>USA BYOD IT Pilot</a:t>
            </a: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32" name="Rectangle 274" descr="US Personal Device Enrollment&#10;Fri 4/23/21 - Tue 5/25/21">
            <a:extLst>
              <a:ext uri="{FF2B5EF4-FFF2-40B4-BE49-F238E27FC236}">
                <a16:creationId xmlns:a16="http://schemas.microsoft.com/office/drawing/2014/main" id="{C666A9BE-922C-9B4B-BBAF-1A0A87B171C4}"/>
              </a:ext>
            </a:extLst>
          </p:cNvPr>
          <p:cNvSpPr>
            <a:spLocks noChangeArrowheads="1"/>
          </p:cNvSpPr>
          <p:nvPr/>
        </p:nvSpPr>
        <p:spPr bwMode="auto">
          <a:xfrm>
            <a:off x="6240342" y="3456485"/>
            <a:ext cx="992656" cy="596888"/>
          </a:xfrm>
          <a:prstGeom prst="rect">
            <a:avLst/>
          </a:prstGeom>
          <a:solidFill>
            <a:schemeClr val="accent6">
              <a:lumMod val="60000"/>
              <a:lumOff val="40000"/>
            </a:schemeClr>
          </a:solidFill>
          <a:ln>
            <a:noFill/>
          </a:ln>
        </p:spPr>
        <p:txBody>
          <a:bodyPr vert="horz" wrap="square" lIns="95250" tIns="9525" rIns="9525" bIns="9525"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800" b="1" i="0" u="none" strike="noStrike" kern="1200" cap="none" spc="0" normalizeH="0" baseline="0" noProof="0">
                <a:ln>
                  <a:noFill/>
                </a:ln>
                <a:solidFill>
                  <a:srgbClr val="444444"/>
                </a:solidFill>
                <a:effectLst/>
                <a:uLnTx/>
                <a:uFillTx/>
                <a:latin typeface="Segoe UI" panose="020B0502040204020203" pitchFamily="34" charset="0"/>
                <a:ea typeface="+mn-ea"/>
                <a:cs typeface="Segoe UI" panose="020B0502040204020203" pitchFamily="34" charset="0"/>
              </a:rPr>
              <a:t>USA BYOD Rollout</a:t>
            </a: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33" name="Rectangle 270" descr="Migrate Kite IPADS to Intune &#10;Thu 6/17/21 - Wed 8/11/21">
            <a:extLst>
              <a:ext uri="{FF2B5EF4-FFF2-40B4-BE49-F238E27FC236}">
                <a16:creationId xmlns:a16="http://schemas.microsoft.com/office/drawing/2014/main" id="{34B43950-D4E5-C540-94E2-2C4345AC08F0}"/>
              </a:ext>
            </a:extLst>
          </p:cNvPr>
          <p:cNvSpPr>
            <a:spLocks noChangeArrowheads="1"/>
          </p:cNvSpPr>
          <p:nvPr/>
        </p:nvSpPr>
        <p:spPr bwMode="auto">
          <a:xfrm>
            <a:off x="7367968" y="4122377"/>
            <a:ext cx="862774" cy="529005"/>
          </a:xfrm>
          <a:prstGeom prst="rect">
            <a:avLst/>
          </a:prstGeom>
          <a:solidFill>
            <a:schemeClr val="bg1">
              <a:lumMod val="8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5250" tIns="9525" rIns="9525" bIns="9525"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800" b="1" i="0" u="none" strike="noStrike" kern="1200" cap="none" spc="0" normalizeH="0" baseline="0" noProof="0">
                <a:ln>
                  <a:noFill/>
                </a:ln>
                <a:solidFill>
                  <a:srgbClr val="444444"/>
                </a:solidFill>
                <a:effectLst/>
                <a:uLnTx/>
                <a:uFillTx/>
                <a:latin typeface="Segoe UI" panose="020B0502040204020203" pitchFamily="34" charset="0"/>
                <a:ea typeface="+mn-ea"/>
                <a:cs typeface="Segoe UI" panose="020B0502040204020203" pitchFamily="34" charset="0"/>
              </a:rPr>
              <a:t>Migrate Kite MobileIron devices to Intune</a:t>
            </a: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34" name="Rectangle 268" descr="Intune VPN Setup&#10;Mon 11/9/20 - Mon 12/7/20">
            <a:extLst>
              <a:ext uri="{FF2B5EF4-FFF2-40B4-BE49-F238E27FC236}">
                <a16:creationId xmlns:a16="http://schemas.microsoft.com/office/drawing/2014/main" id="{68CB7082-24F9-BE43-957A-8C745453ECAF}"/>
              </a:ext>
            </a:extLst>
          </p:cNvPr>
          <p:cNvSpPr>
            <a:spLocks noChangeArrowheads="1"/>
          </p:cNvSpPr>
          <p:nvPr/>
        </p:nvSpPr>
        <p:spPr bwMode="auto">
          <a:xfrm>
            <a:off x="2016098" y="2178695"/>
            <a:ext cx="2678440" cy="581929"/>
          </a:xfrm>
          <a:prstGeom prst="rect">
            <a:avLst/>
          </a:prstGeom>
          <a:solidFill>
            <a:schemeClr val="accent4">
              <a:lumMod val="20000"/>
              <a:lumOff val="80000"/>
            </a:schemeClr>
          </a:solidFill>
          <a:ln>
            <a:noFill/>
          </a:ln>
        </p:spPr>
        <p:txBody>
          <a:bodyPr vert="horz" wrap="square" lIns="95250" tIns="9525" rIns="9525" bIns="9525"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800" b="1" i="0" u="none" strike="noStrike" kern="1200" cap="none" spc="0" normalizeH="0" baseline="0" noProof="0">
                <a:ln>
                  <a:noFill/>
                </a:ln>
                <a:solidFill>
                  <a:srgbClr val="444444"/>
                </a:solidFill>
                <a:effectLst/>
                <a:uLnTx/>
                <a:uFillTx/>
                <a:latin typeface="Segoe UI" panose="020B0502040204020203" pitchFamily="34" charset="0"/>
                <a:ea typeface="+mn-ea"/>
                <a:cs typeface="Segoe UI" panose="020B0502040204020203" pitchFamily="34" charset="0"/>
              </a:rPr>
              <a:t>Intune VPN Setup</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800" b="1" i="0" u="none" strike="noStrike" kern="1200" cap="none" spc="0" normalizeH="0" baseline="0" noProof="0">
                <a:ln>
                  <a:noFill/>
                </a:ln>
                <a:solidFill>
                  <a:srgbClr val="444444"/>
                </a:solidFill>
                <a:effectLst/>
                <a:uLnTx/>
                <a:uFillTx/>
                <a:latin typeface="Segoe UI" panose="020B0502040204020203" pitchFamily="34" charset="0"/>
                <a:ea typeface="+mn-ea"/>
                <a:cs typeface="Segoe UI" panose="020B0502040204020203" pitchFamily="34" charset="0"/>
              </a:rPr>
              <a:t>(Dev / Prod)</a:t>
            </a: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35" name="Rectangle 284" descr="International Device Enrollment&#10;Wed 5/19/21 - Wed 6/16/21">
            <a:extLst>
              <a:ext uri="{FF2B5EF4-FFF2-40B4-BE49-F238E27FC236}">
                <a16:creationId xmlns:a16="http://schemas.microsoft.com/office/drawing/2014/main" id="{3838235C-7512-054F-8833-31EBFA773F4B}"/>
              </a:ext>
            </a:extLst>
          </p:cNvPr>
          <p:cNvSpPr>
            <a:spLocks noChangeArrowheads="1"/>
          </p:cNvSpPr>
          <p:nvPr/>
        </p:nvSpPr>
        <p:spPr bwMode="auto">
          <a:xfrm>
            <a:off x="8250929" y="4122378"/>
            <a:ext cx="1948611" cy="529005"/>
          </a:xfrm>
          <a:prstGeom prst="rect">
            <a:avLst/>
          </a:prstGeom>
          <a:solidFill>
            <a:schemeClr val="bg1">
              <a:lumMod val="8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5250" tIns="9525" rIns="9525" bIns="9525"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800" b="1" i="0" u="none" strike="noStrike" kern="1200" cap="none" spc="0" normalizeH="0" baseline="0" noProof="0">
                <a:ln>
                  <a:noFill/>
                </a:ln>
                <a:solidFill>
                  <a:srgbClr val="444444"/>
                </a:solidFill>
                <a:effectLst/>
                <a:uLnTx/>
                <a:uFillTx/>
                <a:latin typeface="Segoe UI" panose="020B0502040204020203" pitchFamily="34" charset="0"/>
                <a:ea typeface="+mn-ea"/>
                <a:cs typeface="Segoe UI" panose="020B0502040204020203" pitchFamily="34" charset="0"/>
              </a:rPr>
              <a:t>Migrate Gilead MobileIron devices to Intune</a:t>
            </a: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36" name="Rectangle 272" descr="Decommission Citrix XenMobile &#10;Thu 6/17/21 - Wed 7/14/21">
            <a:extLst>
              <a:ext uri="{FF2B5EF4-FFF2-40B4-BE49-F238E27FC236}">
                <a16:creationId xmlns:a16="http://schemas.microsoft.com/office/drawing/2014/main" id="{B19BF777-02B4-BD46-8720-EEBF3056480F}"/>
              </a:ext>
            </a:extLst>
          </p:cNvPr>
          <p:cNvSpPr>
            <a:spLocks noChangeArrowheads="1"/>
          </p:cNvSpPr>
          <p:nvPr/>
        </p:nvSpPr>
        <p:spPr bwMode="auto">
          <a:xfrm>
            <a:off x="10147087" y="4695384"/>
            <a:ext cx="1424195" cy="581929"/>
          </a:xfrm>
          <a:prstGeom prst="rect">
            <a:avLst/>
          </a:prstGeom>
          <a:solidFill>
            <a:srgbClr val="DFEBF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5250" tIns="9525" rIns="9525" bIns="9525"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800" b="1" i="0" u="none" strike="noStrike" kern="1200" cap="none" spc="0" normalizeH="0" baseline="0" noProof="0">
                <a:ln>
                  <a:noFill/>
                </a:ln>
                <a:solidFill>
                  <a:srgbClr val="444444"/>
                </a:solidFill>
                <a:effectLst/>
                <a:uLnTx/>
                <a:uFillTx/>
                <a:latin typeface="Segoe UI" panose="020B0502040204020203" pitchFamily="34" charset="0"/>
                <a:ea typeface="+mn-ea"/>
                <a:cs typeface="Segoe UI" panose="020B0502040204020203" pitchFamily="34" charset="0"/>
              </a:rPr>
              <a:t>Decommission Gilead MobileIron</a:t>
            </a: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37" name="Rectangle 272" descr="Decommission Citrix XenMobile &#10;Thu 6/17/21 - Wed 7/14/21">
            <a:extLst>
              <a:ext uri="{FF2B5EF4-FFF2-40B4-BE49-F238E27FC236}">
                <a16:creationId xmlns:a16="http://schemas.microsoft.com/office/drawing/2014/main" id="{1D42A678-3E84-494F-A157-D7143176A30A}"/>
              </a:ext>
            </a:extLst>
          </p:cNvPr>
          <p:cNvSpPr>
            <a:spLocks noChangeArrowheads="1"/>
          </p:cNvSpPr>
          <p:nvPr/>
        </p:nvSpPr>
        <p:spPr bwMode="auto">
          <a:xfrm>
            <a:off x="8201950" y="4695385"/>
            <a:ext cx="998866" cy="581929"/>
          </a:xfrm>
          <a:prstGeom prst="rect">
            <a:avLst/>
          </a:prstGeom>
          <a:solidFill>
            <a:srgbClr val="DFEBF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5250" tIns="9525" rIns="9525" bIns="9525"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800" b="1" i="0" u="none" strike="noStrike" kern="1200" cap="none" spc="0" normalizeH="0" baseline="0" noProof="0">
                <a:ln>
                  <a:noFill/>
                </a:ln>
                <a:solidFill>
                  <a:srgbClr val="444444"/>
                </a:solidFill>
                <a:effectLst/>
                <a:uLnTx/>
                <a:uFillTx/>
                <a:latin typeface="Segoe UI" panose="020B0502040204020203" pitchFamily="34" charset="0"/>
                <a:ea typeface="+mn-ea"/>
                <a:cs typeface="Segoe UI" panose="020B0502040204020203" pitchFamily="34" charset="0"/>
              </a:rPr>
              <a:t>Decommission Citrix XenMobile</a:t>
            </a: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39" name="Rectangle 272" descr="Decommission Citrix XenMobile &#10;Thu 6/17/21 - Wed 7/14/21">
            <a:extLst>
              <a:ext uri="{FF2B5EF4-FFF2-40B4-BE49-F238E27FC236}">
                <a16:creationId xmlns:a16="http://schemas.microsoft.com/office/drawing/2014/main" id="{9599A117-0919-1D46-BA1A-E32A3F4D340A}"/>
              </a:ext>
            </a:extLst>
          </p:cNvPr>
          <p:cNvSpPr>
            <a:spLocks noChangeArrowheads="1"/>
          </p:cNvSpPr>
          <p:nvPr/>
        </p:nvSpPr>
        <p:spPr bwMode="auto">
          <a:xfrm>
            <a:off x="9225234" y="4695385"/>
            <a:ext cx="906585" cy="581929"/>
          </a:xfrm>
          <a:prstGeom prst="rect">
            <a:avLst/>
          </a:prstGeom>
          <a:solidFill>
            <a:srgbClr val="DFEBF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5250" tIns="9525" rIns="9525" bIns="9525"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800" b="1" i="0" u="none" strike="noStrike" kern="1200" cap="none" spc="0" normalizeH="0" baseline="0" noProof="0">
                <a:ln>
                  <a:noFill/>
                </a:ln>
                <a:solidFill>
                  <a:srgbClr val="444444"/>
                </a:solidFill>
                <a:effectLst/>
                <a:uLnTx/>
                <a:uFillTx/>
                <a:latin typeface="Segoe UI" panose="020B0502040204020203" pitchFamily="34" charset="0"/>
                <a:ea typeface="+mn-ea"/>
                <a:cs typeface="Segoe UI" panose="020B0502040204020203" pitchFamily="34" charset="0"/>
              </a:rPr>
              <a:t>Decommission Kite MobileIron</a:t>
            </a: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
        <p:nvSpPr>
          <p:cNvPr id="40" name="Rectangle 273" descr="International Device Enrollment&#10;Wed 5/19/21 - Wed 6/16/21">
            <a:extLst>
              <a:ext uri="{FF2B5EF4-FFF2-40B4-BE49-F238E27FC236}">
                <a16:creationId xmlns:a16="http://schemas.microsoft.com/office/drawing/2014/main" id="{96FA54EE-B5AC-F544-B07E-94DDDE7E1B7F}"/>
              </a:ext>
            </a:extLst>
          </p:cNvPr>
          <p:cNvSpPr>
            <a:spLocks noChangeArrowheads="1"/>
          </p:cNvSpPr>
          <p:nvPr/>
        </p:nvSpPr>
        <p:spPr bwMode="auto">
          <a:xfrm>
            <a:off x="10804880" y="5321314"/>
            <a:ext cx="824177" cy="580995"/>
          </a:xfrm>
          <a:prstGeom prst="rect">
            <a:avLst/>
          </a:prstGeom>
          <a:solidFill>
            <a:srgbClr val="C00000"/>
          </a:solidFill>
          <a:ln>
            <a:noFill/>
          </a:ln>
        </p:spPr>
        <p:txBody>
          <a:bodyPr vert="horz" wrap="square" lIns="95250" tIns="9525" rIns="9525" bIns="9525"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800" b="1"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Gilead Apps and data only on managed devices</a:t>
            </a:r>
            <a:endParaRPr kumimoji="0" lang="en-US" altLang="en-US" sz="1800" b="0" i="0" u="none" strike="noStrike" kern="1200" cap="none" spc="0" normalizeH="0" baseline="0" noProof="0">
              <a:ln>
                <a:noFill/>
              </a:ln>
              <a:solidFill>
                <a:prstClr val="white"/>
              </a:solidFill>
              <a:effectLst/>
              <a:uLnTx/>
              <a:uFillTx/>
              <a:latin typeface="Arial" panose="020B0604020202020204" pitchFamily="34" charset="0"/>
              <a:ea typeface="+mn-ea"/>
              <a:cs typeface="+mn-cs"/>
            </a:endParaRPr>
          </a:p>
        </p:txBody>
      </p:sp>
      <p:sp>
        <p:nvSpPr>
          <p:cNvPr id="41" name="Rectangle 273" descr="International Device Enrollment&#10;Wed 5/19/21 - Wed 6/16/21">
            <a:extLst>
              <a:ext uri="{FF2B5EF4-FFF2-40B4-BE49-F238E27FC236}">
                <a16:creationId xmlns:a16="http://schemas.microsoft.com/office/drawing/2014/main" id="{65579897-2FD8-5845-8007-993C90C184F8}"/>
              </a:ext>
            </a:extLst>
          </p:cNvPr>
          <p:cNvSpPr>
            <a:spLocks noChangeArrowheads="1"/>
          </p:cNvSpPr>
          <p:nvPr/>
        </p:nvSpPr>
        <p:spPr bwMode="auto">
          <a:xfrm>
            <a:off x="9877273" y="5320380"/>
            <a:ext cx="913761" cy="581929"/>
          </a:xfrm>
          <a:prstGeom prst="rect">
            <a:avLst/>
          </a:prstGeom>
          <a:solidFill>
            <a:srgbClr val="C00000"/>
          </a:solidFill>
          <a:ln>
            <a:noFill/>
          </a:ln>
        </p:spPr>
        <p:txBody>
          <a:bodyPr vert="horz" wrap="square" lIns="95250" tIns="9525" rIns="9525" bIns="9525"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800" b="1" i="0" u="none" strike="noStrike" kern="1200" cap="none" spc="0" normalizeH="0" baseline="0" noProof="0">
                <a:ln>
                  <a:noFill/>
                </a:ln>
                <a:solidFill>
                  <a:prstClr val="white"/>
                </a:solidFill>
                <a:effectLst/>
                <a:uLnTx/>
                <a:uFillTx/>
                <a:latin typeface="Segoe UI" panose="020B0502040204020203" pitchFamily="34" charset="0"/>
                <a:ea typeface="+mn-ea"/>
                <a:cs typeface="Segoe UI" panose="020B0502040204020203" pitchFamily="34" charset="0"/>
              </a:rPr>
              <a:t>Okta and AAD / Intune integration complete</a:t>
            </a:r>
            <a:endParaRPr kumimoji="0" lang="en-US" altLang="en-US" sz="1800" b="0" i="0" u="none" strike="noStrike" kern="1200" cap="none" spc="0" normalizeH="0" baseline="0" noProof="0">
              <a:ln>
                <a:noFill/>
              </a:ln>
              <a:solidFill>
                <a:prstClr val="white"/>
              </a:solidFill>
              <a:effectLst/>
              <a:uLnTx/>
              <a:uFillTx/>
              <a:latin typeface="Arial" panose="020B0604020202020204" pitchFamily="34" charset="0"/>
              <a:ea typeface="+mn-ea"/>
              <a:cs typeface="+mn-cs"/>
            </a:endParaRPr>
          </a:p>
        </p:txBody>
      </p:sp>
      <p:sp>
        <p:nvSpPr>
          <p:cNvPr id="42" name="Title 1">
            <a:extLst>
              <a:ext uri="{FF2B5EF4-FFF2-40B4-BE49-F238E27FC236}">
                <a16:creationId xmlns:a16="http://schemas.microsoft.com/office/drawing/2014/main" id="{D8E9921D-6463-5E4C-9409-3929EBE82A20}"/>
              </a:ext>
            </a:extLst>
          </p:cNvPr>
          <p:cNvSpPr txBox="1">
            <a:spLocks/>
          </p:cNvSpPr>
          <p:nvPr/>
        </p:nvSpPr>
        <p:spPr>
          <a:xfrm>
            <a:off x="549097" y="262071"/>
            <a:ext cx="11079960" cy="596890"/>
          </a:xfrm>
          <a:prstGeom prst="rect">
            <a:avLst/>
          </a:prstGeom>
        </p:spPr>
        <p:txBody>
          <a:bodyPr lIns="91440" tIns="45720" rIns="91440" bIns="4572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3600" b="0" i="0" u="none" strike="noStrike" kern="800" cap="none" spc="0" normalizeH="0" baseline="0" noProof="0">
                <a:ln>
                  <a:noFill/>
                </a:ln>
                <a:solidFill>
                  <a:srgbClr val="C50F3C"/>
                </a:solidFill>
                <a:effectLst/>
                <a:uLnTx/>
                <a:uFillTx/>
                <a:latin typeface="Trebuchet MS"/>
                <a:ea typeface="+mj-ea"/>
                <a:cs typeface="Rockwell Nova Light" panose="02060303020205020403" pitchFamily="18" charset="0"/>
              </a:rPr>
              <a:t>Gilead Mobile Phone Program </a:t>
            </a:r>
            <a:r>
              <a:rPr lang="en-US" sz="3600" kern="800">
                <a:solidFill>
                  <a:srgbClr val="C50F3C"/>
                </a:solidFill>
                <a:latin typeface="Trebuchet MS"/>
                <a:cs typeface="Rockwell Nova Light" panose="02060303020205020403" pitchFamily="18" charset="0"/>
              </a:rPr>
              <a:t>DRAFT</a:t>
            </a:r>
            <a:r>
              <a:rPr kumimoji="0" lang="en-US" sz="3600" b="0" i="0" u="none" strike="noStrike" kern="800" cap="none" spc="0" normalizeH="0" baseline="0" noProof="0">
                <a:ln>
                  <a:noFill/>
                </a:ln>
                <a:solidFill>
                  <a:srgbClr val="C50F3C"/>
                </a:solidFill>
                <a:effectLst/>
                <a:uLnTx/>
                <a:uFillTx/>
                <a:latin typeface="Trebuchet MS"/>
                <a:ea typeface="+mj-ea"/>
                <a:cs typeface="Rockwell Nova Light" panose="02060303020205020403" pitchFamily="18" charset="0"/>
              </a:rPr>
              <a:t> Timeline</a:t>
            </a:r>
            <a:endParaRPr kumimoji="0" lang="en-US" sz="3600" b="1" i="0" u="none" strike="noStrike" kern="1200" cap="none" spc="0" normalizeH="0" baseline="0" noProof="0">
              <a:ln>
                <a:noFill/>
              </a:ln>
              <a:solidFill>
                <a:srgbClr val="FF0000"/>
              </a:solidFill>
              <a:effectLst/>
              <a:uLnTx/>
              <a:uFillTx/>
              <a:latin typeface="Calibri Light" panose="020F0302020204030204"/>
              <a:ea typeface="+mj-ea"/>
            </a:endParaRPr>
          </a:p>
        </p:txBody>
      </p:sp>
      <p:sp>
        <p:nvSpPr>
          <p:cNvPr id="38" name="Rectangle 269" descr="International Stipend App Development&#10;Mon 4/26/21 - Fri 5/21/21">
            <a:extLst>
              <a:ext uri="{FF2B5EF4-FFF2-40B4-BE49-F238E27FC236}">
                <a16:creationId xmlns:a16="http://schemas.microsoft.com/office/drawing/2014/main" id="{D893D021-607D-834D-849D-DE336FD51225}"/>
              </a:ext>
            </a:extLst>
          </p:cNvPr>
          <p:cNvSpPr>
            <a:spLocks noChangeArrowheads="1"/>
          </p:cNvSpPr>
          <p:nvPr/>
        </p:nvSpPr>
        <p:spPr bwMode="auto">
          <a:xfrm>
            <a:off x="6986834" y="2804626"/>
            <a:ext cx="1168968" cy="596889"/>
          </a:xfrm>
          <a:prstGeom prst="rect">
            <a:avLst/>
          </a:prstGeom>
          <a:solidFill>
            <a:schemeClr val="accent2">
              <a:lumMod val="40000"/>
              <a:lumOff val="60000"/>
            </a:schemeClr>
          </a:solidFill>
          <a:ln>
            <a:noFill/>
          </a:ln>
        </p:spPr>
        <p:txBody>
          <a:bodyPr vert="horz" wrap="square" lIns="95250" tIns="9525" rIns="9525" bIns="9525" numCol="1" anchor="ctr" anchorCtr="0" compatLnSpc="1">
            <a:prstTxWarp prst="textNoShape">
              <a:avLst/>
            </a:prstTxWarp>
          </a:bodyPr>
          <a:lstStyle/>
          <a:p>
            <a:pPr algn="ctr" eaLnBrk="0" fontAlgn="base" hangingPunct="0">
              <a:spcBef>
                <a:spcPct val="0"/>
              </a:spcBef>
              <a:spcAft>
                <a:spcPct val="0"/>
              </a:spcAft>
            </a:pPr>
            <a:r>
              <a:rPr lang="en-US" altLang="en-US" sz="800" b="1" dirty="0">
                <a:solidFill>
                  <a:srgbClr val="444444"/>
                </a:solidFill>
                <a:latin typeface="Segoe UI" panose="020B0502040204020203" pitchFamily="34" charset="0"/>
                <a:cs typeface="Segoe UI" panose="020B0502040204020203" pitchFamily="34" charset="0"/>
              </a:rPr>
              <a:t>Enrollment/Stipend App Enhancements (Dev / Test / Rollout)</a:t>
            </a:r>
          </a:p>
        </p:txBody>
      </p:sp>
    </p:spTree>
    <p:extLst>
      <p:ext uri="{BB962C8B-B14F-4D97-AF65-F5344CB8AC3E}">
        <p14:creationId xmlns:p14="http://schemas.microsoft.com/office/powerpoint/2010/main" val="42877080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3C587F"/>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5E70260-FF50-B64A-867E-3A013B12467E}"/>
              </a:ext>
            </a:extLst>
          </p:cNvPr>
          <p:cNvSpPr>
            <a:spLocks noGrp="1"/>
          </p:cNvSpPr>
          <p:nvPr>
            <p:ph type="ctrTitle"/>
          </p:nvPr>
        </p:nvSpPr>
        <p:spPr/>
        <p:txBody>
          <a:bodyPr/>
          <a:lstStyle/>
          <a:p>
            <a:r>
              <a:rPr lang="en-US"/>
              <a:t>Thank you.</a:t>
            </a:r>
          </a:p>
        </p:txBody>
      </p:sp>
    </p:spTree>
    <p:extLst>
      <p:ext uri="{BB962C8B-B14F-4D97-AF65-F5344CB8AC3E}">
        <p14:creationId xmlns:p14="http://schemas.microsoft.com/office/powerpoint/2010/main" val="4051239900"/>
      </p:ext>
    </p:extLst>
  </p:cSld>
  <p:clrMapOvr>
    <a:masterClrMapping/>
  </p:clrMapOvr>
</p:sld>
</file>

<file path=ppt/theme/theme1.xml><?xml version="1.0" encoding="utf-8"?>
<a:theme xmlns:a="http://schemas.openxmlformats.org/drawingml/2006/main" name="Intro and Divider Slides">
  <a:themeElements>
    <a:clrScheme name="Custom 1">
      <a:dk1>
        <a:srgbClr val="54565B"/>
      </a:dk1>
      <a:lt1>
        <a:srgbClr val="FFFFFF"/>
      </a:lt1>
      <a:dk2>
        <a:srgbClr val="C50E3C"/>
      </a:dk2>
      <a:lt2>
        <a:srgbClr val="C6CAC6"/>
      </a:lt2>
      <a:accent1>
        <a:srgbClr val="3A6C8A"/>
      </a:accent1>
      <a:accent2>
        <a:srgbClr val="AEB618"/>
      </a:accent2>
      <a:accent3>
        <a:srgbClr val="F37B7D"/>
      </a:accent3>
      <a:accent4>
        <a:srgbClr val="9DB6C3"/>
      </a:accent4>
      <a:accent5>
        <a:srgbClr val="D7DB8C"/>
      </a:accent5>
      <a:accent6>
        <a:srgbClr val="000000"/>
      </a:accent6>
      <a:hlink>
        <a:srgbClr val="3A6C8A"/>
      </a:hlink>
      <a:folHlink>
        <a:srgbClr val="8F7F9E"/>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ilead Template 2019-IT" id="{452D3F00-D9F9-5846-852E-EB10B873885E}" vid="{13DD9A5A-9243-6F40-A418-944ABB9A959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ReviewComments xmlns="1ec710c1-f8d3-4880-b966-6d16286e793c" xsi:nil="true"/>
    <ReviewedbyVineet xmlns="1ec710c1-f8d3-4880-b966-6d16286e793c">No</ReviewedbyVineet>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BACA4B6A3B239F4C8966A6F2F8210944" ma:contentTypeVersion="13" ma:contentTypeDescription="Create a new document." ma:contentTypeScope="" ma:versionID="59d1754b139f94c0aa9f0ca53c318e3a">
  <xsd:schema xmlns:xsd="http://www.w3.org/2001/XMLSchema" xmlns:xs="http://www.w3.org/2001/XMLSchema" xmlns:p="http://schemas.microsoft.com/office/2006/metadata/properties" xmlns:ns2="1ec710c1-f8d3-4880-b966-6d16286e793c" xmlns:ns3="fb4f6086-ec1a-4935-afda-64a29099f972" targetNamespace="http://schemas.microsoft.com/office/2006/metadata/properties" ma:root="true" ma:fieldsID="6da921793c26cd938e2a8af75e35e813" ns2:_="" ns3:_="">
    <xsd:import namespace="1ec710c1-f8d3-4880-b966-6d16286e793c"/>
    <xsd:import namespace="fb4f6086-ec1a-4935-afda-64a29099f972"/>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2:MediaServiceAutoTags" minOccurs="0"/>
                <xsd:element ref="ns2:MediaServiceGenerationTime" minOccurs="0"/>
                <xsd:element ref="ns2:MediaServiceEventHashCode" minOccurs="0"/>
                <xsd:element ref="ns3:SharedWithUsers" minOccurs="0"/>
                <xsd:element ref="ns3:SharedWithDetails" minOccurs="0"/>
                <xsd:element ref="ns2:ReviewedbyVineet" minOccurs="0"/>
                <xsd:element ref="ns2:ReviewComments"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ec710c1-f8d3-4880-b966-6d16286e793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ReviewedbyVineet" ma:index="18" nillable="true" ma:displayName="Has it been reviewed by Vineet?" ma:default="No" ma:format="Dropdown" ma:internalName="ReviewedbyVineet">
      <xsd:simpleType>
        <xsd:restriction base="dms:Choice">
          <xsd:enumeration value="Yes"/>
          <xsd:enumeration value="No"/>
          <xsd:enumeration value="Not Required"/>
        </xsd:restriction>
      </xsd:simpleType>
    </xsd:element>
    <xsd:element name="ReviewComments" ma:index="19" nillable="true" ma:displayName="Review Comments" ma:format="Dropdown" ma:internalName="ReviewComments">
      <xsd:simpleType>
        <xsd:restriction base="dms:Note"/>
      </xsd:simpleType>
    </xsd:element>
    <xsd:element name="MediaServiceOCR" ma:index="20"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b4f6086-ec1a-4935-afda-64a29099f972"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60AC0A5-F165-4A17-9BEE-B05066041E3F}">
  <ds:schemaRefs>
    <ds:schemaRef ds:uri="79a3f7b5-05d2-49ee-af7e-f6c06e9003db"/>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microsoft.com/sharepoint/v3"/>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D3ADA5A1-A29B-4109-8CB5-695466B41793}"/>
</file>

<file path=customXml/itemProps3.xml><?xml version="1.0" encoding="utf-8"?>
<ds:datastoreItem xmlns:ds="http://schemas.openxmlformats.org/officeDocument/2006/customXml" ds:itemID="{94D9EF1A-D3E1-43E3-A6D3-98B8EFD4D02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Intro and Divider Slides</Template>
  <TotalTime>0</TotalTime>
  <Words>811</Words>
  <Application>Microsoft Macintosh PowerPoint</Application>
  <PresentationFormat>Widescreen</PresentationFormat>
  <Paragraphs>181</Paragraphs>
  <Slides>9</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9</vt:i4>
      </vt:variant>
    </vt:vector>
  </HeadingPairs>
  <TitlesOfParts>
    <vt:vector size="18" baseType="lpstr">
      <vt:lpstr>Apple Symbols</vt:lpstr>
      <vt:lpstr>Arial</vt:lpstr>
      <vt:lpstr>Calibri</vt:lpstr>
      <vt:lpstr>Calibri Light</vt:lpstr>
      <vt:lpstr>Proxima Nova Regular</vt:lpstr>
      <vt:lpstr>Segoe UI</vt:lpstr>
      <vt:lpstr>Trebuchet MS</vt:lpstr>
      <vt:lpstr>Intro and Divider Slides</vt:lpstr>
      <vt:lpstr>Office Theme</vt:lpstr>
      <vt:lpstr>Enrollment / Stipend App</vt:lpstr>
      <vt:lpstr>Brief Description</vt:lpstr>
      <vt:lpstr>Enrollment / Stipend App Functions</vt:lpstr>
      <vt:lpstr>BYOD Management – Current v. Future</vt:lpstr>
      <vt:lpstr>Timing</vt:lpstr>
      <vt:lpstr>Personally-owned Device Enrollment App – MVP</vt:lpstr>
      <vt:lpstr>Personally-owned Device Enrollment App</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Enrollment / Stipend App</dc:title>
  <dc:creator>Albert della Gatta</dc:creator>
  <cp:lastModifiedBy>Albert della Gatta</cp:lastModifiedBy>
  <cp:revision>1</cp:revision>
  <dcterms:created xsi:type="dcterms:W3CDTF">2021-01-11T16:57:34Z</dcterms:created>
  <dcterms:modified xsi:type="dcterms:W3CDTF">2021-01-25T22:16:04Z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0x010100BACA4B6A3B239F4C8966A6F2F8210944</vt:lpwstr>
  </property>
</Properties>
</file>