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1" r:id="rId7"/>
    <p:sldId id="266" r:id="rId8"/>
    <p:sldId id="265" r:id="rId9"/>
    <p:sldId id="258" r:id="rId10"/>
    <p:sldId id="25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53C6FC-9DE1-4525-8573-ECD082DD02F5}" v="4" dt="2021-10-28T17:58:58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osh Patlolla" userId="f3644ea7-2edf-4532-a5da-78ee70a775a6" providerId="ADAL" clId="{5CB5B9D4-5597-4618-862B-E3F94F6B5FEA}"/>
    <pc:docChg chg="undo custSel addSld modSld">
      <pc:chgData name="Santosh Patlolla" userId="f3644ea7-2edf-4532-a5da-78ee70a775a6" providerId="ADAL" clId="{5CB5B9D4-5597-4618-862B-E3F94F6B5FEA}" dt="2021-03-17T07:38:23.430" v="1341" actId="14100"/>
      <pc:docMkLst>
        <pc:docMk/>
      </pc:docMkLst>
      <pc:sldChg chg="addSp modSp mod">
        <pc:chgData name="Santosh Patlolla" userId="f3644ea7-2edf-4532-a5da-78ee70a775a6" providerId="ADAL" clId="{5CB5B9D4-5597-4618-862B-E3F94F6B5FEA}" dt="2021-03-16T16:16:10.129" v="1243" actId="20577"/>
        <pc:sldMkLst>
          <pc:docMk/>
          <pc:sldMk cId="335665524" sldId="257"/>
        </pc:sldMkLst>
        <pc:spChg chg="mod">
          <ac:chgData name="Santosh Patlolla" userId="f3644ea7-2edf-4532-a5da-78ee70a775a6" providerId="ADAL" clId="{5CB5B9D4-5597-4618-862B-E3F94F6B5FEA}" dt="2021-03-16T11:36:05.506" v="564" actId="122"/>
          <ac:spMkLst>
            <pc:docMk/>
            <pc:sldMk cId="335665524" sldId="257"/>
            <ac:spMk id="6" creationId="{EF18A7C5-9111-486D-9FE6-6EF5F5537911}"/>
          </ac:spMkLst>
        </pc:spChg>
        <pc:spChg chg="mod">
          <ac:chgData name="Santosh Patlolla" userId="f3644ea7-2edf-4532-a5da-78ee70a775a6" providerId="ADAL" clId="{5CB5B9D4-5597-4618-862B-E3F94F6B5FEA}" dt="2021-03-16T16:15:47.419" v="1227" actId="6549"/>
          <ac:spMkLst>
            <pc:docMk/>
            <pc:sldMk cId="335665524" sldId="257"/>
            <ac:spMk id="7" creationId="{214B108E-0EB7-42EC-8F69-57D0D85CF1DA}"/>
          </ac:spMkLst>
        </pc:spChg>
        <pc:spChg chg="mod">
          <ac:chgData name="Santosh Patlolla" userId="f3644ea7-2edf-4532-a5da-78ee70a775a6" providerId="ADAL" clId="{5CB5B9D4-5597-4618-862B-E3F94F6B5FEA}" dt="2021-03-16T16:15:53.754" v="1233" actId="20577"/>
          <ac:spMkLst>
            <pc:docMk/>
            <pc:sldMk cId="335665524" sldId="257"/>
            <ac:spMk id="8" creationId="{5DB0A5E0-82B0-479B-8084-7BB0CB7384B3}"/>
          </ac:spMkLst>
        </pc:spChg>
        <pc:spChg chg="mod">
          <ac:chgData name="Santosh Patlolla" userId="f3644ea7-2edf-4532-a5da-78ee70a775a6" providerId="ADAL" clId="{5CB5B9D4-5597-4618-862B-E3F94F6B5FEA}" dt="2021-03-16T16:16:04.533" v="1241" actId="20577"/>
          <ac:spMkLst>
            <pc:docMk/>
            <pc:sldMk cId="335665524" sldId="257"/>
            <ac:spMk id="9" creationId="{A5933EA3-EBE5-46AD-8D08-D9BD0472DA22}"/>
          </ac:spMkLst>
        </pc:spChg>
        <pc:spChg chg="mod">
          <ac:chgData name="Santosh Patlolla" userId="f3644ea7-2edf-4532-a5da-78ee70a775a6" providerId="ADAL" clId="{5CB5B9D4-5597-4618-862B-E3F94F6B5FEA}" dt="2021-03-16T16:16:10.129" v="1243" actId="20577"/>
          <ac:spMkLst>
            <pc:docMk/>
            <pc:sldMk cId="335665524" sldId="257"/>
            <ac:spMk id="10" creationId="{172450EF-42B3-42F1-BE7E-D7631C77E743}"/>
          </ac:spMkLst>
        </pc:spChg>
        <pc:spChg chg="mod">
          <ac:chgData name="Santosh Patlolla" userId="f3644ea7-2edf-4532-a5da-78ee70a775a6" providerId="ADAL" clId="{5CB5B9D4-5597-4618-862B-E3F94F6B5FEA}" dt="2021-03-16T11:14:33.815" v="364" actId="14100"/>
          <ac:spMkLst>
            <pc:docMk/>
            <pc:sldMk cId="335665524" sldId="257"/>
            <ac:spMk id="11" creationId="{9834DDB2-6FCC-4B5D-BF14-67981E1D08B4}"/>
          </ac:spMkLst>
        </pc:spChg>
        <pc:spChg chg="mod">
          <ac:chgData name="Santosh Patlolla" userId="f3644ea7-2edf-4532-a5da-78ee70a775a6" providerId="ADAL" clId="{5CB5B9D4-5597-4618-862B-E3F94F6B5FEA}" dt="2021-03-16T11:15:08.874" v="370" actId="14100"/>
          <ac:spMkLst>
            <pc:docMk/>
            <pc:sldMk cId="335665524" sldId="257"/>
            <ac:spMk id="31" creationId="{ECCF2151-6D16-4474-8888-CC6D01CAD962}"/>
          </ac:spMkLst>
        </pc:spChg>
        <pc:spChg chg="add mod">
          <ac:chgData name="Santosh Patlolla" userId="f3644ea7-2edf-4532-a5da-78ee70a775a6" providerId="ADAL" clId="{5CB5B9D4-5597-4618-862B-E3F94F6B5FEA}" dt="2021-03-16T10:57:53.783" v="174" actId="1076"/>
          <ac:spMkLst>
            <pc:docMk/>
            <pc:sldMk cId="335665524" sldId="257"/>
            <ac:spMk id="41" creationId="{D0B3F7FF-3D30-4FFD-A165-EEECA668B506}"/>
          </ac:spMkLst>
        </pc:spChg>
        <pc:spChg chg="add mod">
          <ac:chgData name="Santosh Patlolla" userId="f3644ea7-2edf-4532-a5da-78ee70a775a6" providerId="ADAL" clId="{5CB5B9D4-5597-4618-862B-E3F94F6B5FEA}" dt="2021-03-16T11:34:49.793" v="557" actId="1076"/>
          <ac:spMkLst>
            <pc:docMk/>
            <pc:sldMk cId="335665524" sldId="257"/>
            <ac:spMk id="42" creationId="{7CA2CA61-7F98-44F5-8EA4-64E0107C0113}"/>
          </ac:spMkLst>
        </pc:spChg>
        <pc:spChg chg="add mod">
          <ac:chgData name="Santosh Patlolla" userId="f3644ea7-2edf-4532-a5da-78ee70a775a6" providerId="ADAL" clId="{5CB5B9D4-5597-4618-862B-E3F94F6B5FEA}" dt="2021-03-16T14:12:17.078" v="1221" actId="20577"/>
          <ac:spMkLst>
            <pc:docMk/>
            <pc:sldMk cId="335665524" sldId="257"/>
            <ac:spMk id="43" creationId="{AF7E31E7-6BB6-43D4-9E97-FAE9CE4324A6}"/>
          </ac:spMkLst>
        </pc:spChg>
        <pc:picChg chg="mod">
          <ac:chgData name="Santosh Patlolla" userId="f3644ea7-2edf-4532-a5da-78ee70a775a6" providerId="ADAL" clId="{5CB5B9D4-5597-4618-862B-E3F94F6B5FEA}" dt="2021-03-16T11:14:38.611" v="365" actId="1076"/>
          <ac:picMkLst>
            <pc:docMk/>
            <pc:sldMk cId="335665524" sldId="257"/>
            <ac:picMk id="3" creationId="{47E54451-264F-4B8E-B71E-93E5562E051B}"/>
          </ac:picMkLst>
        </pc:picChg>
        <pc:picChg chg="add mod ord">
          <ac:chgData name="Santosh Patlolla" userId="f3644ea7-2edf-4532-a5da-78ee70a775a6" providerId="ADAL" clId="{5CB5B9D4-5597-4618-862B-E3F94F6B5FEA}" dt="2021-03-16T10:55:54.864" v="157" actId="1076"/>
          <ac:picMkLst>
            <pc:docMk/>
            <pc:sldMk cId="335665524" sldId="257"/>
            <ac:picMk id="35" creationId="{5A6E7431-FF0F-4646-8674-8A36C7C3A217}"/>
          </ac:picMkLst>
        </pc:picChg>
        <pc:picChg chg="add mod">
          <ac:chgData name="Santosh Patlolla" userId="f3644ea7-2edf-4532-a5da-78ee70a775a6" providerId="ADAL" clId="{5CB5B9D4-5597-4618-862B-E3F94F6B5FEA}" dt="2021-03-16T11:15:05.051" v="369" actId="1076"/>
          <ac:picMkLst>
            <pc:docMk/>
            <pc:sldMk cId="335665524" sldId="257"/>
            <ac:picMk id="44" creationId="{023A4978-6AE5-4A6C-AC1E-0E1ED3F789EF}"/>
          </ac:picMkLst>
        </pc:picChg>
        <pc:picChg chg="add mod">
          <ac:chgData name="Santosh Patlolla" userId="f3644ea7-2edf-4532-a5da-78ee70a775a6" providerId="ADAL" clId="{5CB5B9D4-5597-4618-862B-E3F94F6B5FEA}" dt="2021-03-16T10:57:33.703" v="172" actId="1076"/>
          <ac:picMkLst>
            <pc:docMk/>
            <pc:sldMk cId="335665524" sldId="257"/>
            <ac:picMk id="45" creationId="{882706D4-F06A-4CDA-847E-74918B4D74D2}"/>
          </ac:picMkLst>
        </pc:picChg>
        <pc:picChg chg="add mod">
          <ac:chgData name="Santosh Patlolla" userId="f3644ea7-2edf-4532-a5da-78ee70a775a6" providerId="ADAL" clId="{5CB5B9D4-5597-4618-862B-E3F94F6B5FEA}" dt="2021-03-16T11:04:04.507" v="184" actId="14100"/>
          <ac:picMkLst>
            <pc:docMk/>
            <pc:sldMk cId="335665524" sldId="257"/>
            <ac:picMk id="47" creationId="{8178C17F-D130-4338-AB2B-A7E1734CC619}"/>
          </ac:picMkLst>
        </pc:picChg>
        <pc:cxnChg chg="mod">
          <ac:chgData name="Santosh Patlolla" userId="f3644ea7-2edf-4532-a5da-78ee70a775a6" providerId="ADAL" clId="{5CB5B9D4-5597-4618-862B-E3F94F6B5FEA}" dt="2021-03-16T11:14:45.979" v="367" actId="14100"/>
          <ac:cxnSpMkLst>
            <pc:docMk/>
            <pc:sldMk cId="335665524" sldId="257"/>
            <ac:cxnSpMk id="5" creationId="{47330A78-3ACE-43AF-B518-95E11BC442B9}"/>
          </ac:cxnSpMkLst>
        </pc:cxnChg>
        <pc:cxnChg chg="mod">
          <ac:chgData name="Santosh Patlolla" userId="f3644ea7-2edf-4532-a5da-78ee70a775a6" providerId="ADAL" clId="{5CB5B9D4-5597-4618-862B-E3F94F6B5FEA}" dt="2021-03-16T11:29:19.204" v="527" actId="13822"/>
          <ac:cxnSpMkLst>
            <pc:docMk/>
            <pc:sldMk cId="335665524" sldId="257"/>
            <ac:cxnSpMk id="23" creationId="{EF64BC80-5167-4250-BB0E-C3D5D0F91E5F}"/>
          </ac:cxnSpMkLst>
        </pc:cxnChg>
        <pc:cxnChg chg="mod">
          <ac:chgData name="Santosh Patlolla" userId="f3644ea7-2edf-4532-a5da-78ee70a775a6" providerId="ADAL" clId="{5CB5B9D4-5597-4618-862B-E3F94F6B5FEA}" dt="2021-03-16T11:29:16.302" v="526" actId="13822"/>
          <ac:cxnSpMkLst>
            <pc:docMk/>
            <pc:sldMk cId="335665524" sldId="257"/>
            <ac:cxnSpMk id="25" creationId="{A34237DA-42DA-4733-AAF7-5C867A1A20BC}"/>
          </ac:cxnSpMkLst>
        </pc:cxnChg>
        <pc:cxnChg chg="mod">
          <ac:chgData name="Santosh Patlolla" userId="f3644ea7-2edf-4532-a5da-78ee70a775a6" providerId="ADAL" clId="{5CB5B9D4-5597-4618-862B-E3F94F6B5FEA}" dt="2021-03-16T11:29:21.598" v="528" actId="13822"/>
          <ac:cxnSpMkLst>
            <pc:docMk/>
            <pc:sldMk cId="335665524" sldId="257"/>
            <ac:cxnSpMk id="28" creationId="{AC9180F8-92EC-4114-A782-6AB39CFDC17C}"/>
          </ac:cxnSpMkLst>
        </pc:cxnChg>
        <pc:cxnChg chg="mod">
          <ac:chgData name="Santosh Patlolla" userId="f3644ea7-2edf-4532-a5da-78ee70a775a6" providerId="ADAL" clId="{5CB5B9D4-5597-4618-862B-E3F94F6B5FEA}" dt="2021-03-16T11:29:23.956" v="529" actId="13822"/>
          <ac:cxnSpMkLst>
            <pc:docMk/>
            <pc:sldMk cId="335665524" sldId="257"/>
            <ac:cxnSpMk id="30" creationId="{4AE8DA7C-03E6-453D-A14E-4FD5A57FFB0C}"/>
          </ac:cxnSpMkLst>
        </pc:cxnChg>
      </pc:sldChg>
      <pc:sldChg chg="addSp modSp new">
        <pc:chgData name="Santosh Patlolla" userId="f3644ea7-2edf-4532-a5da-78ee70a775a6" providerId="ADAL" clId="{5CB5B9D4-5597-4618-862B-E3F94F6B5FEA}" dt="2021-03-16T12:18:04.156" v="724" actId="14100"/>
        <pc:sldMkLst>
          <pc:docMk/>
          <pc:sldMk cId="2729726859" sldId="258"/>
        </pc:sldMkLst>
        <pc:picChg chg="add mod">
          <ac:chgData name="Santosh Patlolla" userId="f3644ea7-2edf-4532-a5da-78ee70a775a6" providerId="ADAL" clId="{5CB5B9D4-5597-4618-862B-E3F94F6B5FEA}" dt="2021-03-16T10:54:49.566" v="143" actId="14100"/>
          <ac:picMkLst>
            <pc:docMk/>
            <pc:sldMk cId="2729726859" sldId="258"/>
            <ac:picMk id="2050" creationId="{7733BB90-C82C-4583-84E3-DD00DE204011}"/>
          </ac:picMkLst>
        </pc:picChg>
        <pc:picChg chg="add mod">
          <ac:chgData name="Santosh Patlolla" userId="f3644ea7-2edf-4532-a5da-78ee70a775a6" providerId="ADAL" clId="{5CB5B9D4-5597-4618-862B-E3F94F6B5FEA}" dt="2021-03-16T10:57:04.345" v="162" actId="14100"/>
          <ac:picMkLst>
            <pc:docMk/>
            <pc:sldMk cId="2729726859" sldId="258"/>
            <ac:picMk id="2052" creationId="{F33803E3-9CA6-42ED-9FD1-9BE7E15F2361}"/>
          </ac:picMkLst>
        </pc:picChg>
        <pc:picChg chg="add mod">
          <ac:chgData name="Santosh Patlolla" userId="f3644ea7-2edf-4532-a5da-78ee70a775a6" providerId="ADAL" clId="{5CB5B9D4-5597-4618-862B-E3F94F6B5FEA}" dt="2021-03-16T12:17:55.929" v="722" actId="1076"/>
          <ac:picMkLst>
            <pc:docMk/>
            <pc:sldMk cId="2729726859" sldId="258"/>
            <ac:picMk id="2054" creationId="{B3546920-B6EE-4CE2-8D75-39319D95B9BE}"/>
          </ac:picMkLst>
        </pc:picChg>
        <pc:picChg chg="add mod">
          <ac:chgData name="Santosh Patlolla" userId="f3644ea7-2edf-4532-a5da-78ee70a775a6" providerId="ADAL" clId="{5CB5B9D4-5597-4618-862B-E3F94F6B5FEA}" dt="2021-03-16T12:18:04.156" v="724" actId="14100"/>
          <ac:picMkLst>
            <pc:docMk/>
            <pc:sldMk cId="2729726859" sldId="258"/>
            <ac:picMk id="2056" creationId="{1E5D0D5E-256F-480E-8A19-9C3D10EF718D}"/>
          </ac:picMkLst>
        </pc:picChg>
      </pc:sldChg>
      <pc:sldChg chg="addSp modSp new">
        <pc:chgData name="Santosh Patlolla" userId="f3644ea7-2edf-4532-a5da-78ee70a775a6" providerId="ADAL" clId="{5CB5B9D4-5597-4618-862B-E3F94F6B5FEA}" dt="2021-03-16T16:18:33.217" v="1275" actId="14100"/>
        <pc:sldMkLst>
          <pc:docMk/>
          <pc:sldMk cId="2759326212" sldId="259"/>
        </pc:sldMkLst>
        <pc:picChg chg="add mod">
          <ac:chgData name="Santosh Patlolla" userId="f3644ea7-2edf-4532-a5da-78ee70a775a6" providerId="ADAL" clId="{5CB5B9D4-5597-4618-862B-E3F94F6B5FEA}" dt="2021-03-16T12:54:45.813" v="870" actId="14100"/>
          <ac:picMkLst>
            <pc:docMk/>
            <pc:sldMk cId="2759326212" sldId="259"/>
            <ac:picMk id="5122" creationId="{E2C299DF-FF0C-42BD-9CBF-4A21960EF922}"/>
          </ac:picMkLst>
        </pc:picChg>
        <pc:picChg chg="add mod">
          <ac:chgData name="Santosh Patlolla" userId="f3644ea7-2edf-4532-a5da-78ee70a775a6" providerId="ADAL" clId="{5CB5B9D4-5597-4618-862B-E3F94F6B5FEA}" dt="2021-03-16T13:10:29.358" v="1203" actId="14100"/>
          <ac:picMkLst>
            <pc:docMk/>
            <pc:sldMk cId="2759326212" sldId="259"/>
            <ac:picMk id="5124" creationId="{7900368D-D585-4AFA-B41F-9AD0F8BB0A10}"/>
          </ac:picMkLst>
        </pc:picChg>
        <pc:picChg chg="add mod">
          <ac:chgData name="Santosh Patlolla" userId="f3644ea7-2edf-4532-a5da-78ee70a775a6" providerId="ADAL" clId="{5CB5B9D4-5597-4618-862B-E3F94F6B5FEA}" dt="2021-03-16T16:18:33.217" v="1275" actId="14100"/>
          <ac:picMkLst>
            <pc:docMk/>
            <pc:sldMk cId="2759326212" sldId="259"/>
            <ac:picMk id="5126" creationId="{6CABD913-7287-42F1-886E-73813F322E11}"/>
          </ac:picMkLst>
        </pc:picChg>
      </pc:sldChg>
      <pc:sldChg chg="delSp modSp add mod">
        <pc:chgData name="Santosh Patlolla" userId="f3644ea7-2edf-4532-a5da-78ee70a775a6" providerId="ADAL" clId="{5CB5B9D4-5597-4618-862B-E3F94F6B5FEA}" dt="2021-03-17T07:36:48.433" v="1338" actId="14100"/>
        <pc:sldMkLst>
          <pc:docMk/>
          <pc:sldMk cId="469329180" sldId="260"/>
        </pc:sldMkLst>
        <pc:spChg chg="mod">
          <ac:chgData name="Santosh Patlolla" userId="f3644ea7-2edf-4532-a5da-78ee70a775a6" providerId="ADAL" clId="{5CB5B9D4-5597-4618-862B-E3F94F6B5FEA}" dt="2021-03-16T11:07:52.674" v="251" actId="20577"/>
          <ac:spMkLst>
            <pc:docMk/>
            <pc:sldMk cId="469329180" sldId="260"/>
            <ac:spMk id="6" creationId="{EF18A7C5-9111-486D-9FE6-6EF5F5537911}"/>
          </ac:spMkLst>
        </pc:spChg>
        <pc:spChg chg="mod">
          <ac:chgData name="Santosh Patlolla" userId="f3644ea7-2edf-4532-a5da-78ee70a775a6" providerId="ADAL" clId="{5CB5B9D4-5597-4618-862B-E3F94F6B5FEA}" dt="2021-03-16T16:16:25.966" v="1249" actId="6549"/>
          <ac:spMkLst>
            <pc:docMk/>
            <pc:sldMk cId="469329180" sldId="260"/>
            <ac:spMk id="7" creationId="{214B108E-0EB7-42EC-8F69-57D0D85CF1DA}"/>
          </ac:spMkLst>
        </pc:spChg>
        <pc:spChg chg="mod">
          <ac:chgData name="Santosh Patlolla" userId="f3644ea7-2edf-4532-a5da-78ee70a775a6" providerId="ADAL" clId="{5CB5B9D4-5597-4618-862B-E3F94F6B5FEA}" dt="2021-03-16T16:16:33.823" v="1255" actId="6549"/>
          <ac:spMkLst>
            <pc:docMk/>
            <pc:sldMk cId="469329180" sldId="260"/>
            <ac:spMk id="8" creationId="{5DB0A5E0-82B0-479B-8084-7BB0CB7384B3}"/>
          </ac:spMkLst>
        </pc:spChg>
        <pc:spChg chg="del">
          <ac:chgData name="Santosh Patlolla" userId="f3644ea7-2edf-4532-a5da-78ee70a775a6" providerId="ADAL" clId="{5CB5B9D4-5597-4618-862B-E3F94F6B5FEA}" dt="2021-03-16T11:05:25.721" v="204" actId="478"/>
          <ac:spMkLst>
            <pc:docMk/>
            <pc:sldMk cId="469329180" sldId="260"/>
            <ac:spMk id="9" creationId="{A5933EA3-EBE5-46AD-8D08-D9BD0472DA22}"/>
          </ac:spMkLst>
        </pc:spChg>
        <pc:spChg chg="mod">
          <ac:chgData name="Santosh Patlolla" userId="f3644ea7-2edf-4532-a5da-78ee70a775a6" providerId="ADAL" clId="{5CB5B9D4-5597-4618-862B-E3F94F6B5FEA}" dt="2021-03-16T16:16:41.815" v="1261" actId="6549"/>
          <ac:spMkLst>
            <pc:docMk/>
            <pc:sldMk cId="469329180" sldId="260"/>
            <ac:spMk id="10" creationId="{172450EF-42B3-42F1-BE7E-D7631C77E743}"/>
          </ac:spMkLst>
        </pc:spChg>
        <pc:spChg chg="mod">
          <ac:chgData name="Santosh Patlolla" userId="f3644ea7-2edf-4532-a5da-78ee70a775a6" providerId="ADAL" clId="{5CB5B9D4-5597-4618-862B-E3F94F6B5FEA}" dt="2021-03-16T16:26:18.653" v="1332" actId="1076"/>
          <ac:spMkLst>
            <pc:docMk/>
            <pc:sldMk cId="469329180" sldId="260"/>
            <ac:spMk id="11" creationId="{9834DDB2-6FCC-4B5D-BF14-67981E1D08B4}"/>
          </ac:spMkLst>
        </pc:spChg>
        <pc:spChg chg="mod">
          <ac:chgData name="Santosh Patlolla" userId="f3644ea7-2edf-4532-a5da-78ee70a775a6" providerId="ADAL" clId="{5CB5B9D4-5597-4618-862B-E3F94F6B5FEA}" dt="2021-03-16T16:26:06.945" v="1329" actId="1076"/>
          <ac:spMkLst>
            <pc:docMk/>
            <pc:sldMk cId="469329180" sldId="260"/>
            <ac:spMk id="31" creationId="{ECCF2151-6D16-4474-8888-CC6D01CAD962}"/>
          </ac:spMkLst>
        </pc:spChg>
        <pc:spChg chg="mod">
          <ac:chgData name="Santosh Patlolla" userId="f3644ea7-2edf-4532-a5da-78ee70a775a6" providerId="ADAL" clId="{5CB5B9D4-5597-4618-862B-E3F94F6B5FEA}" dt="2021-03-16T16:26:23.336" v="1333" actId="1076"/>
          <ac:spMkLst>
            <pc:docMk/>
            <pc:sldMk cId="469329180" sldId="260"/>
            <ac:spMk id="43" creationId="{AF7E31E7-6BB6-43D4-9E97-FAE9CE4324A6}"/>
          </ac:spMkLst>
        </pc:spChg>
        <pc:picChg chg="mod">
          <ac:chgData name="Santosh Patlolla" userId="f3644ea7-2edf-4532-a5da-78ee70a775a6" providerId="ADAL" clId="{5CB5B9D4-5597-4618-862B-E3F94F6B5FEA}" dt="2021-03-16T16:26:11.523" v="1330" actId="1076"/>
          <ac:picMkLst>
            <pc:docMk/>
            <pc:sldMk cId="469329180" sldId="260"/>
            <ac:picMk id="3" creationId="{47E54451-264F-4B8E-B71E-93E5562E051B}"/>
          </ac:picMkLst>
        </pc:picChg>
        <pc:picChg chg="mod">
          <ac:chgData name="Santosh Patlolla" userId="f3644ea7-2edf-4532-a5da-78ee70a775a6" providerId="ADAL" clId="{5CB5B9D4-5597-4618-862B-E3F94F6B5FEA}" dt="2021-03-17T07:36:48.433" v="1338" actId="14100"/>
          <ac:picMkLst>
            <pc:docMk/>
            <pc:sldMk cId="469329180" sldId="260"/>
            <ac:picMk id="35" creationId="{5A6E7431-FF0F-4646-8674-8A36C7C3A217}"/>
          </ac:picMkLst>
        </pc:picChg>
        <pc:picChg chg="mod">
          <ac:chgData name="Santosh Patlolla" userId="f3644ea7-2edf-4532-a5da-78ee70a775a6" providerId="ADAL" clId="{5CB5B9D4-5597-4618-862B-E3F94F6B5FEA}" dt="2021-03-16T11:40:43.709" v="593" actId="1076"/>
          <ac:picMkLst>
            <pc:docMk/>
            <pc:sldMk cId="469329180" sldId="260"/>
            <ac:picMk id="44" creationId="{023A4978-6AE5-4A6C-AC1E-0E1ED3F789EF}"/>
          </ac:picMkLst>
        </pc:picChg>
        <pc:picChg chg="mod">
          <ac:chgData name="Santosh Patlolla" userId="f3644ea7-2edf-4532-a5da-78ee70a775a6" providerId="ADAL" clId="{5CB5B9D4-5597-4618-862B-E3F94F6B5FEA}" dt="2021-03-16T16:26:26.739" v="1334" actId="1076"/>
          <ac:picMkLst>
            <pc:docMk/>
            <pc:sldMk cId="469329180" sldId="260"/>
            <ac:picMk id="47" creationId="{8178C17F-D130-4338-AB2B-A7E1734CC619}"/>
          </ac:picMkLst>
        </pc:picChg>
        <pc:cxnChg chg="mod">
          <ac:chgData name="Santosh Patlolla" userId="f3644ea7-2edf-4532-a5da-78ee70a775a6" providerId="ADAL" clId="{5CB5B9D4-5597-4618-862B-E3F94F6B5FEA}" dt="2021-03-16T16:26:11.523" v="1330" actId="1076"/>
          <ac:cxnSpMkLst>
            <pc:docMk/>
            <pc:sldMk cId="469329180" sldId="260"/>
            <ac:cxnSpMk id="5" creationId="{47330A78-3ACE-43AF-B518-95E11BC442B9}"/>
          </ac:cxnSpMkLst>
        </pc:cxnChg>
        <pc:cxnChg chg="mod">
          <ac:chgData name="Santosh Patlolla" userId="f3644ea7-2edf-4532-a5da-78ee70a775a6" providerId="ADAL" clId="{5CB5B9D4-5597-4618-862B-E3F94F6B5FEA}" dt="2021-03-16T11:29:10.938" v="524" actId="13822"/>
          <ac:cxnSpMkLst>
            <pc:docMk/>
            <pc:sldMk cId="469329180" sldId="260"/>
            <ac:cxnSpMk id="23" creationId="{EF64BC80-5167-4250-BB0E-C3D5D0F91E5F}"/>
          </ac:cxnSpMkLst>
        </pc:cxnChg>
        <pc:cxnChg chg="mod">
          <ac:chgData name="Santosh Patlolla" userId="f3644ea7-2edf-4532-a5da-78ee70a775a6" providerId="ADAL" clId="{5CB5B9D4-5597-4618-862B-E3F94F6B5FEA}" dt="2021-03-16T11:29:08.573" v="523" actId="13822"/>
          <ac:cxnSpMkLst>
            <pc:docMk/>
            <pc:sldMk cId="469329180" sldId="260"/>
            <ac:cxnSpMk id="25" creationId="{A34237DA-42DA-4733-AAF7-5C867A1A20BC}"/>
          </ac:cxnSpMkLst>
        </pc:cxnChg>
        <pc:cxnChg chg="del mod">
          <ac:chgData name="Santosh Patlolla" userId="f3644ea7-2edf-4532-a5da-78ee70a775a6" providerId="ADAL" clId="{5CB5B9D4-5597-4618-862B-E3F94F6B5FEA}" dt="2021-03-16T11:05:28.339" v="206" actId="478"/>
          <ac:cxnSpMkLst>
            <pc:docMk/>
            <pc:sldMk cId="469329180" sldId="260"/>
            <ac:cxnSpMk id="28" creationId="{AC9180F8-92EC-4114-A782-6AB39CFDC17C}"/>
          </ac:cxnSpMkLst>
        </pc:cxnChg>
        <pc:cxnChg chg="mod">
          <ac:chgData name="Santosh Patlolla" userId="f3644ea7-2edf-4532-a5da-78ee70a775a6" providerId="ADAL" clId="{5CB5B9D4-5597-4618-862B-E3F94F6B5FEA}" dt="2021-03-16T11:29:13.011" v="525" actId="13822"/>
          <ac:cxnSpMkLst>
            <pc:docMk/>
            <pc:sldMk cId="469329180" sldId="260"/>
            <ac:cxnSpMk id="30" creationId="{4AE8DA7C-03E6-453D-A14E-4FD5A57FFB0C}"/>
          </ac:cxnSpMkLst>
        </pc:cxnChg>
      </pc:sldChg>
      <pc:sldChg chg="addSp delSp modSp add mod">
        <pc:chgData name="Santosh Patlolla" userId="f3644ea7-2edf-4532-a5da-78ee70a775a6" providerId="ADAL" clId="{5CB5B9D4-5597-4618-862B-E3F94F6B5FEA}" dt="2021-03-16T16:20:41.812" v="1320" actId="20577"/>
        <pc:sldMkLst>
          <pc:docMk/>
          <pc:sldMk cId="4115132660" sldId="261"/>
        </pc:sldMkLst>
        <pc:spChg chg="mod">
          <ac:chgData name="Santosh Patlolla" userId="f3644ea7-2edf-4532-a5da-78ee70a775a6" providerId="ADAL" clId="{5CB5B9D4-5597-4618-862B-E3F94F6B5FEA}" dt="2021-03-16T16:20:41.812" v="1320" actId="20577"/>
          <ac:spMkLst>
            <pc:docMk/>
            <pc:sldMk cId="4115132660" sldId="261"/>
            <ac:spMk id="6" creationId="{EF18A7C5-9111-486D-9FE6-6EF5F5537911}"/>
          </ac:spMkLst>
        </pc:spChg>
        <pc:spChg chg="mod">
          <ac:chgData name="Santosh Patlolla" userId="f3644ea7-2edf-4532-a5da-78ee70a775a6" providerId="ADAL" clId="{5CB5B9D4-5597-4618-862B-E3F94F6B5FEA}" dt="2021-03-16T16:20:11.758" v="1311" actId="6549"/>
          <ac:spMkLst>
            <pc:docMk/>
            <pc:sldMk cId="4115132660" sldId="261"/>
            <ac:spMk id="7" creationId="{214B108E-0EB7-42EC-8F69-57D0D85CF1DA}"/>
          </ac:spMkLst>
        </pc:spChg>
        <pc:spChg chg="mod">
          <ac:chgData name="Santosh Patlolla" userId="f3644ea7-2edf-4532-a5da-78ee70a775a6" providerId="ADAL" clId="{5CB5B9D4-5597-4618-862B-E3F94F6B5FEA}" dt="2021-03-16T16:20:04.513" v="1305" actId="20577"/>
          <ac:spMkLst>
            <pc:docMk/>
            <pc:sldMk cId="4115132660" sldId="261"/>
            <ac:spMk id="8" creationId="{5DB0A5E0-82B0-479B-8084-7BB0CB7384B3}"/>
          </ac:spMkLst>
        </pc:spChg>
        <pc:spChg chg="add mod">
          <ac:chgData name="Santosh Patlolla" userId="f3644ea7-2edf-4532-a5da-78ee70a775a6" providerId="ADAL" clId="{5CB5B9D4-5597-4618-862B-E3F94F6B5FEA}" dt="2021-03-16T16:19:09.840" v="1283" actId="313"/>
          <ac:spMkLst>
            <pc:docMk/>
            <pc:sldMk cId="4115132660" sldId="261"/>
            <ac:spMk id="9" creationId="{7CABC881-7368-455D-B260-486BDF34C360}"/>
          </ac:spMkLst>
        </pc:spChg>
        <pc:spChg chg="mod">
          <ac:chgData name="Santosh Patlolla" userId="f3644ea7-2edf-4532-a5da-78ee70a775a6" providerId="ADAL" clId="{5CB5B9D4-5597-4618-862B-E3F94F6B5FEA}" dt="2021-03-16T16:19:55.148" v="1299" actId="20577"/>
          <ac:spMkLst>
            <pc:docMk/>
            <pc:sldMk cId="4115132660" sldId="261"/>
            <ac:spMk id="10" creationId="{172450EF-42B3-42F1-BE7E-D7631C77E743}"/>
          </ac:spMkLst>
        </pc:spChg>
        <pc:spChg chg="mod ord">
          <ac:chgData name="Santosh Patlolla" userId="f3644ea7-2edf-4532-a5da-78ee70a775a6" providerId="ADAL" clId="{5CB5B9D4-5597-4618-862B-E3F94F6B5FEA}" dt="2021-03-16T16:19:14.063" v="1284" actId="313"/>
          <ac:spMkLst>
            <pc:docMk/>
            <pc:sldMk cId="4115132660" sldId="261"/>
            <ac:spMk id="11" creationId="{9834DDB2-6FCC-4B5D-BF14-67981E1D08B4}"/>
          </ac:spMkLst>
        </pc:spChg>
        <pc:spChg chg="add mod">
          <ac:chgData name="Santosh Patlolla" userId="f3644ea7-2edf-4532-a5da-78ee70a775a6" providerId="ADAL" clId="{5CB5B9D4-5597-4618-862B-E3F94F6B5FEA}" dt="2021-03-16T16:19:30.930" v="1288" actId="313"/>
          <ac:spMkLst>
            <pc:docMk/>
            <pc:sldMk cId="4115132660" sldId="261"/>
            <ac:spMk id="21" creationId="{90C6173E-08DC-45F4-B313-565FDC68611C}"/>
          </ac:spMkLst>
        </pc:spChg>
        <pc:spChg chg="add mod">
          <ac:chgData name="Santosh Patlolla" userId="f3644ea7-2edf-4532-a5da-78ee70a775a6" providerId="ADAL" clId="{5CB5B9D4-5597-4618-862B-E3F94F6B5FEA}" dt="2021-03-16T16:19:41.379" v="1295" actId="20577"/>
          <ac:spMkLst>
            <pc:docMk/>
            <pc:sldMk cId="4115132660" sldId="261"/>
            <ac:spMk id="22" creationId="{60085908-CA8A-4E54-9186-EE62A172F0EC}"/>
          </ac:spMkLst>
        </pc:spChg>
        <pc:spChg chg="add mod">
          <ac:chgData name="Santosh Patlolla" userId="f3644ea7-2edf-4532-a5da-78ee70a775a6" providerId="ADAL" clId="{5CB5B9D4-5597-4618-862B-E3F94F6B5FEA}" dt="2021-03-16T16:19:46.960" v="1297" actId="20577"/>
          <ac:spMkLst>
            <pc:docMk/>
            <pc:sldMk cId="4115132660" sldId="261"/>
            <ac:spMk id="24" creationId="{C7632C1B-B42E-48C2-8945-0DAEED8B78A3}"/>
          </ac:spMkLst>
        </pc:spChg>
        <pc:spChg chg="mod">
          <ac:chgData name="Santosh Patlolla" userId="f3644ea7-2edf-4532-a5da-78ee70a775a6" providerId="ADAL" clId="{5CB5B9D4-5597-4618-862B-E3F94F6B5FEA}" dt="2021-03-16T12:19:04.959" v="741" actId="1076"/>
          <ac:spMkLst>
            <pc:docMk/>
            <pc:sldMk cId="4115132660" sldId="261"/>
            <ac:spMk id="31" creationId="{ECCF2151-6D16-4474-8888-CC6D01CAD962}"/>
          </ac:spMkLst>
        </pc:spChg>
        <pc:spChg chg="add mod">
          <ac:chgData name="Santosh Patlolla" userId="f3644ea7-2edf-4532-a5da-78ee70a775a6" providerId="ADAL" clId="{5CB5B9D4-5597-4618-862B-E3F94F6B5FEA}" dt="2021-03-16T11:35:27.980" v="560" actId="14100"/>
          <ac:spMkLst>
            <pc:docMk/>
            <pc:sldMk cId="4115132660" sldId="261"/>
            <ac:spMk id="39" creationId="{DB990C23-827C-4076-BD98-A7AB3FC6901E}"/>
          </ac:spMkLst>
        </pc:spChg>
        <pc:spChg chg="mod">
          <ac:chgData name="Santosh Patlolla" userId="f3644ea7-2edf-4532-a5da-78ee70a775a6" providerId="ADAL" clId="{5CB5B9D4-5597-4618-862B-E3F94F6B5FEA}" dt="2021-03-16T11:41:03.148" v="595" actId="1076"/>
          <ac:spMkLst>
            <pc:docMk/>
            <pc:sldMk cId="4115132660" sldId="261"/>
            <ac:spMk id="41" creationId="{D0B3F7FF-3D30-4FFD-A165-EEECA668B506}"/>
          </ac:spMkLst>
        </pc:spChg>
        <pc:spChg chg="mod">
          <ac:chgData name="Santosh Patlolla" userId="f3644ea7-2edf-4532-a5da-78ee70a775a6" providerId="ADAL" clId="{5CB5B9D4-5597-4618-862B-E3F94F6B5FEA}" dt="2021-03-16T11:09:27.638" v="264" actId="1076"/>
          <ac:spMkLst>
            <pc:docMk/>
            <pc:sldMk cId="4115132660" sldId="261"/>
            <ac:spMk id="42" creationId="{7CA2CA61-7F98-44F5-8EA4-64E0107C0113}"/>
          </ac:spMkLst>
        </pc:spChg>
        <pc:spChg chg="mod">
          <ac:chgData name="Santosh Patlolla" userId="f3644ea7-2edf-4532-a5da-78ee70a775a6" providerId="ADAL" clId="{5CB5B9D4-5597-4618-862B-E3F94F6B5FEA}" dt="2021-03-16T14:12:02.052" v="1213" actId="14100"/>
          <ac:spMkLst>
            <pc:docMk/>
            <pc:sldMk cId="4115132660" sldId="261"/>
            <ac:spMk id="43" creationId="{AF7E31E7-6BB6-43D4-9E97-FAE9CE4324A6}"/>
          </ac:spMkLst>
        </pc:spChg>
        <pc:spChg chg="add mod">
          <ac:chgData name="Santosh Patlolla" userId="f3644ea7-2edf-4532-a5da-78ee70a775a6" providerId="ADAL" clId="{5CB5B9D4-5597-4618-862B-E3F94F6B5FEA}" dt="2021-03-16T16:20:22.375" v="1315" actId="6549"/>
          <ac:spMkLst>
            <pc:docMk/>
            <pc:sldMk cId="4115132660" sldId="261"/>
            <ac:spMk id="49" creationId="{1B7C50BD-08B2-42E5-AA5A-FC4915416CAD}"/>
          </ac:spMkLst>
        </pc:spChg>
        <pc:spChg chg="add mod">
          <ac:chgData name="Santosh Patlolla" userId="f3644ea7-2edf-4532-a5da-78ee70a775a6" providerId="ADAL" clId="{5CB5B9D4-5597-4618-862B-E3F94F6B5FEA}" dt="2021-03-16T12:04:19.407" v="624" actId="1076"/>
          <ac:spMkLst>
            <pc:docMk/>
            <pc:sldMk cId="4115132660" sldId="261"/>
            <ac:spMk id="67" creationId="{477A7876-F300-413C-B53C-37881DC33D8B}"/>
          </ac:spMkLst>
        </pc:spChg>
        <pc:spChg chg="add mod">
          <ac:chgData name="Santosh Patlolla" userId="f3644ea7-2edf-4532-a5da-78ee70a775a6" providerId="ADAL" clId="{5CB5B9D4-5597-4618-862B-E3F94F6B5FEA}" dt="2021-03-16T12:10:25.623" v="696" actId="255"/>
          <ac:spMkLst>
            <pc:docMk/>
            <pc:sldMk cId="4115132660" sldId="261"/>
            <ac:spMk id="73" creationId="{B48274E4-BC33-4E07-9269-2220429C1461}"/>
          </ac:spMkLst>
        </pc:spChg>
        <pc:spChg chg="add mod">
          <ac:chgData name="Santosh Patlolla" userId="f3644ea7-2edf-4532-a5da-78ee70a775a6" providerId="ADAL" clId="{5CB5B9D4-5597-4618-862B-E3F94F6B5FEA}" dt="2021-03-16T12:12:01.183" v="710" actId="20577"/>
          <ac:spMkLst>
            <pc:docMk/>
            <pc:sldMk cId="4115132660" sldId="261"/>
            <ac:spMk id="74" creationId="{C987D8A7-4F76-488C-AFFA-9558F5A151DB}"/>
          </ac:spMkLst>
        </pc:spChg>
        <pc:spChg chg="add mod">
          <ac:chgData name="Santosh Patlolla" userId="f3644ea7-2edf-4532-a5da-78ee70a775a6" providerId="ADAL" clId="{5CB5B9D4-5597-4618-862B-E3F94F6B5FEA}" dt="2021-03-16T12:06:23.495" v="648" actId="571"/>
          <ac:spMkLst>
            <pc:docMk/>
            <pc:sldMk cId="4115132660" sldId="261"/>
            <ac:spMk id="75" creationId="{2A0AC5A8-A1B0-4AEE-AB09-C3B239A02AB4}"/>
          </ac:spMkLst>
        </pc:spChg>
        <pc:spChg chg="add del mod">
          <ac:chgData name="Santosh Patlolla" userId="f3644ea7-2edf-4532-a5da-78ee70a775a6" providerId="ADAL" clId="{5CB5B9D4-5597-4618-862B-E3F94F6B5FEA}" dt="2021-03-16T12:06:22.637" v="647"/>
          <ac:spMkLst>
            <pc:docMk/>
            <pc:sldMk cId="4115132660" sldId="261"/>
            <ac:spMk id="76" creationId="{7241A243-72D9-494B-BC93-575913462891}"/>
          </ac:spMkLst>
        </pc:spChg>
        <pc:spChg chg="add mod">
          <ac:chgData name="Santosh Patlolla" userId="f3644ea7-2edf-4532-a5da-78ee70a775a6" providerId="ADAL" clId="{5CB5B9D4-5597-4618-862B-E3F94F6B5FEA}" dt="2021-03-16T12:12:09.908" v="717" actId="20577"/>
          <ac:spMkLst>
            <pc:docMk/>
            <pc:sldMk cId="4115132660" sldId="261"/>
            <ac:spMk id="77" creationId="{4DA30F9D-B265-4C7D-B6FF-FB31708DBE9E}"/>
          </ac:spMkLst>
        </pc:spChg>
        <pc:spChg chg="add mod">
          <ac:chgData name="Santosh Patlolla" userId="f3644ea7-2edf-4532-a5da-78ee70a775a6" providerId="ADAL" clId="{5CB5B9D4-5597-4618-862B-E3F94F6B5FEA}" dt="2021-03-16T16:20:32.349" v="1319" actId="20577"/>
          <ac:spMkLst>
            <pc:docMk/>
            <pc:sldMk cId="4115132660" sldId="261"/>
            <ac:spMk id="86" creationId="{AD9C86F6-87E1-409E-9008-C58BD55B3577}"/>
          </ac:spMkLst>
        </pc:spChg>
        <pc:spChg chg="add mod">
          <ac:chgData name="Santosh Patlolla" userId="f3644ea7-2edf-4532-a5da-78ee70a775a6" providerId="ADAL" clId="{5CB5B9D4-5597-4618-862B-E3F94F6B5FEA}" dt="2021-03-16T12:20:10.139" v="776" actId="255"/>
          <ac:spMkLst>
            <pc:docMk/>
            <pc:sldMk cId="4115132660" sldId="261"/>
            <ac:spMk id="92" creationId="{B385BC66-4C1E-40A5-9771-1631FEB33CF2}"/>
          </ac:spMkLst>
        </pc:spChg>
        <pc:picChg chg="mod">
          <ac:chgData name="Santosh Patlolla" userId="f3644ea7-2edf-4532-a5da-78ee70a775a6" providerId="ADAL" clId="{5CB5B9D4-5597-4618-862B-E3F94F6B5FEA}" dt="2021-03-16T12:04:34.507" v="629" actId="1076"/>
          <ac:picMkLst>
            <pc:docMk/>
            <pc:sldMk cId="4115132660" sldId="261"/>
            <ac:picMk id="3" creationId="{47E54451-264F-4B8E-B71E-93E5562E051B}"/>
          </ac:picMkLst>
        </pc:picChg>
        <pc:picChg chg="mod">
          <ac:chgData name="Santosh Patlolla" userId="f3644ea7-2edf-4532-a5da-78ee70a775a6" providerId="ADAL" clId="{5CB5B9D4-5597-4618-862B-E3F94F6B5FEA}" dt="2021-03-16T12:20:18.210" v="777" actId="1076"/>
          <ac:picMkLst>
            <pc:docMk/>
            <pc:sldMk cId="4115132660" sldId="261"/>
            <ac:picMk id="35" creationId="{5A6E7431-FF0F-4646-8674-8A36C7C3A217}"/>
          </ac:picMkLst>
        </pc:picChg>
        <pc:picChg chg="mod">
          <ac:chgData name="Santosh Patlolla" userId="f3644ea7-2edf-4532-a5da-78ee70a775a6" providerId="ADAL" clId="{5CB5B9D4-5597-4618-862B-E3F94F6B5FEA}" dt="2021-03-16T11:59:50.375" v="598" actId="1076"/>
          <ac:picMkLst>
            <pc:docMk/>
            <pc:sldMk cId="4115132660" sldId="261"/>
            <ac:picMk id="44" creationId="{023A4978-6AE5-4A6C-AC1E-0E1ED3F789EF}"/>
          </ac:picMkLst>
        </pc:picChg>
        <pc:picChg chg="mod">
          <ac:chgData name="Santosh Patlolla" userId="f3644ea7-2edf-4532-a5da-78ee70a775a6" providerId="ADAL" clId="{5CB5B9D4-5597-4618-862B-E3F94F6B5FEA}" dt="2021-03-16T11:41:05.937" v="596" actId="1076"/>
          <ac:picMkLst>
            <pc:docMk/>
            <pc:sldMk cId="4115132660" sldId="261"/>
            <ac:picMk id="45" creationId="{882706D4-F06A-4CDA-847E-74918B4D74D2}"/>
          </ac:picMkLst>
        </pc:picChg>
        <pc:picChg chg="mod">
          <ac:chgData name="Santosh Patlolla" userId="f3644ea7-2edf-4532-a5da-78ee70a775a6" providerId="ADAL" clId="{5CB5B9D4-5597-4618-862B-E3F94F6B5FEA}" dt="2021-03-16T11:09:30.542" v="265" actId="1076"/>
          <ac:picMkLst>
            <pc:docMk/>
            <pc:sldMk cId="4115132660" sldId="261"/>
            <ac:picMk id="47" creationId="{8178C17F-D130-4338-AB2B-A7E1734CC619}"/>
          </ac:picMkLst>
        </pc:picChg>
        <pc:picChg chg="add mod">
          <ac:chgData name="Santosh Patlolla" userId="f3644ea7-2edf-4532-a5da-78ee70a775a6" providerId="ADAL" clId="{5CB5B9D4-5597-4618-862B-E3F94F6B5FEA}" dt="2021-03-16T12:18:24.577" v="731" actId="1076"/>
          <ac:picMkLst>
            <pc:docMk/>
            <pc:sldMk cId="4115132660" sldId="261"/>
            <ac:picMk id="84" creationId="{614EE9C9-2465-41E7-BB17-DCB581105AAC}"/>
          </ac:picMkLst>
        </pc:picChg>
        <pc:picChg chg="add del mod">
          <ac:chgData name="Santosh Patlolla" userId="f3644ea7-2edf-4532-a5da-78ee70a775a6" providerId="ADAL" clId="{5CB5B9D4-5597-4618-862B-E3F94F6B5FEA}" dt="2021-03-16T12:18:30.821" v="733"/>
          <ac:picMkLst>
            <pc:docMk/>
            <pc:sldMk cId="4115132660" sldId="261"/>
            <ac:picMk id="85" creationId="{3A16C76C-30F4-4D2C-8355-CDBCF6BB239C}"/>
          </ac:picMkLst>
        </pc:picChg>
        <pc:cxnChg chg="mod">
          <ac:chgData name="Santosh Patlolla" userId="f3644ea7-2edf-4532-a5da-78ee70a775a6" providerId="ADAL" clId="{5CB5B9D4-5597-4618-862B-E3F94F6B5FEA}" dt="2021-03-16T12:04:38.074" v="630" actId="14100"/>
          <ac:cxnSpMkLst>
            <pc:docMk/>
            <pc:sldMk cId="4115132660" sldId="261"/>
            <ac:cxnSpMk id="5" creationId="{47330A78-3ACE-43AF-B518-95E11BC442B9}"/>
          </ac:cxnSpMkLst>
        </pc:cxnChg>
        <pc:cxnChg chg="add mod">
          <ac:chgData name="Santosh Patlolla" userId="f3644ea7-2edf-4532-a5da-78ee70a775a6" providerId="ADAL" clId="{5CB5B9D4-5597-4618-862B-E3F94F6B5FEA}" dt="2021-03-16T11:28:57.936" v="519" actId="13822"/>
          <ac:cxnSpMkLst>
            <pc:docMk/>
            <pc:sldMk cId="4115132660" sldId="261"/>
            <ac:cxnSpMk id="15" creationId="{48C1484E-4A23-4D2F-9C5A-4354766D2F71}"/>
          </ac:cxnSpMkLst>
        </pc:cxnChg>
        <pc:cxnChg chg="add mod">
          <ac:chgData name="Santosh Patlolla" userId="f3644ea7-2edf-4532-a5da-78ee70a775a6" providerId="ADAL" clId="{5CB5B9D4-5597-4618-862B-E3F94F6B5FEA}" dt="2021-03-16T11:29:01.770" v="521" actId="13822"/>
          <ac:cxnSpMkLst>
            <pc:docMk/>
            <pc:sldMk cId="4115132660" sldId="261"/>
            <ac:cxnSpMk id="17" creationId="{188A894C-C2B2-41EE-94AD-BEC88101D1EC}"/>
          </ac:cxnSpMkLst>
        </pc:cxnChg>
        <pc:cxnChg chg="del mod">
          <ac:chgData name="Santosh Patlolla" userId="f3644ea7-2edf-4532-a5da-78ee70a775a6" providerId="ADAL" clId="{5CB5B9D4-5597-4618-862B-E3F94F6B5FEA}" dt="2021-03-16T11:27:10.020" v="477" actId="478"/>
          <ac:cxnSpMkLst>
            <pc:docMk/>
            <pc:sldMk cId="4115132660" sldId="261"/>
            <ac:cxnSpMk id="23" creationId="{EF64BC80-5167-4250-BB0E-C3D5D0F91E5F}"/>
          </ac:cxnSpMkLst>
        </pc:cxnChg>
        <pc:cxnChg chg="del mod">
          <ac:chgData name="Santosh Patlolla" userId="f3644ea7-2edf-4532-a5da-78ee70a775a6" providerId="ADAL" clId="{5CB5B9D4-5597-4618-862B-E3F94F6B5FEA}" dt="2021-03-16T11:27:12.257" v="478" actId="478"/>
          <ac:cxnSpMkLst>
            <pc:docMk/>
            <pc:sldMk cId="4115132660" sldId="261"/>
            <ac:cxnSpMk id="25" creationId="{A34237DA-42DA-4733-AAF7-5C867A1A20BC}"/>
          </ac:cxnSpMkLst>
        </pc:cxnChg>
        <pc:cxnChg chg="add mod">
          <ac:chgData name="Santosh Patlolla" userId="f3644ea7-2edf-4532-a5da-78ee70a775a6" providerId="ADAL" clId="{5CB5B9D4-5597-4618-862B-E3F94F6B5FEA}" dt="2021-03-16T11:29:03.909" v="522" actId="13822"/>
          <ac:cxnSpMkLst>
            <pc:docMk/>
            <pc:sldMk cId="4115132660" sldId="261"/>
            <ac:cxnSpMk id="27" creationId="{1DD95583-A801-4462-BD2A-8D5830FE9C6F}"/>
          </ac:cxnSpMkLst>
        </pc:cxnChg>
        <pc:cxnChg chg="del mod">
          <ac:chgData name="Santosh Patlolla" userId="f3644ea7-2edf-4532-a5da-78ee70a775a6" providerId="ADAL" clId="{5CB5B9D4-5597-4618-862B-E3F94F6B5FEA}" dt="2021-03-16T11:27:15.477" v="479" actId="478"/>
          <ac:cxnSpMkLst>
            <pc:docMk/>
            <pc:sldMk cId="4115132660" sldId="261"/>
            <ac:cxnSpMk id="30" creationId="{4AE8DA7C-03E6-453D-A14E-4FD5A57FFB0C}"/>
          </ac:cxnSpMkLst>
        </pc:cxnChg>
        <pc:cxnChg chg="add mod">
          <ac:chgData name="Santosh Patlolla" userId="f3644ea7-2edf-4532-a5da-78ee70a775a6" providerId="ADAL" clId="{5CB5B9D4-5597-4618-862B-E3F94F6B5FEA}" dt="2021-03-16T11:29:00.108" v="520" actId="13822"/>
          <ac:cxnSpMkLst>
            <pc:docMk/>
            <pc:sldMk cId="4115132660" sldId="261"/>
            <ac:cxnSpMk id="34" creationId="{27662979-D9FD-49E5-AA97-C1CE606B457D}"/>
          </ac:cxnSpMkLst>
        </pc:cxnChg>
        <pc:cxnChg chg="add mod">
          <ac:chgData name="Santosh Patlolla" userId="f3644ea7-2edf-4532-a5da-78ee70a775a6" providerId="ADAL" clId="{5CB5B9D4-5597-4618-862B-E3F94F6B5FEA}" dt="2021-03-16T11:35:27.980" v="560" actId="14100"/>
          <ac:cxnSpMkLst>
            <pc:docMk/>
            <pc:sldMk cId="4115132660" sldId="261"/>
            <ac:cxnSpMk id="46" creationId="{F61D4E70-0022-44C2-9C68-CCE6AB41937E}"/>
          </ac:cxnSpMkLst>
        </pc:cxnChg>
        <pc:cxnChg chg="add mod">
          <ac:chgData name="Santosh Patlolla" userId="f3644ea7-2edf-4532-a5da-78ee70a775a6" providerId="ADAL" clId="{5CB5B9D4-5597-4618-862B-E3F94F6B5FEA}" dt="2021-03-16T11:36:40.109" v="566" actId="13822"/>
          <ac:cxnSpMkLst>
            <pc:docMk/>
            <pc:sldMk cId="4115132660" sldId="261"/>
            <ac:cxnSpMk id="51" creationId="{3ED8AE2C-267D-47AF-9637-FA70105B5EAD}"/>
          </ac:cxnSpMkLst>
        </pc:cxnChg>
        <pc:cxnChg chg="add mod">
          <ac:chgData name="Santosh Patlolla" userId="f3644ea7-2edf-4532-a5da-78ee70a775a6" providerId="ADAL" clId="{5CB5B9D4-5597-4618-862B-E3F94F6B5FEA}" dt="2021-03-16T11:37:55.306" v="568" actId="13822"/>
          <ac:cxnSpMkLst>
            <pc:docMk/>
            <pc:sldMk cId="4115132660" sldId="261"/>
            <ac:cxnSpMk id="53" creationId="{1E8ABB87-7052-40E3-AB69-7C08BDD9C141}"/>
          </ac:cxnSpMkLst>
        </pc:cxnChg>
        <pc:cxnChg chg="add mod">
          <ac:chgData name="Santosh Patlolla" userId="f3644ea7-2edf-4532-a5da-78ee70a775a6" providerId="ADAL" clId="{5CB5B9D4-5597-4618-862B-E3F94F6B5FEA}" dt="2021-03-16T11:39:19.614" v="574" actId="1076"/>
          <ac:cxnSpMkLst>
            <pc:docMk/>
            <pc:sldMk cId="4115132660" sldId="261"/>
            <ac:cxnSpMk id="55" creationId="{D13DB630-7AB9-4513-9216-E66A6EC616D2}"/>
          </ac:cxnSpMkLst>
        </pc:cxnChg>
        <pc:cxnChg chg="add mod">
          <ac:chgData name="Santosh Patlolla" userId="f3644ea7-2edf-4532-a5da-78ee70a775a6" providerId="ADAL" clId="{5CB5B9D4-5597-4618-862B-E3F94F6B5FEA}" dt="2021-03-16T11:39:16.862" v="573" actId="1076"/>
          <ac:cxnSpMkLst>
            <pc:docMk/>
            <pc:sldMk cId="4115132660" sldId="261"/>
            <ac:cxnSpMk id="57" creationId="{1F82CDE9-9EDA-4514-AE6E-CC17D482EBF0}"/>
          </ac:cxnSpMkLst>
        </pc:cxnChg>
        <pc:cxnChg chg="add del mod">
          <ac:chgData name="Santosh Patlolla" userId="f3644ea7-2edf-4532-a5da-78ee70a775a6" providerId="ADAL" clId="{5CB5B9D4-5597-4618-862B-E3F94F6B5FEA}" dt="2021-03-16T11:39:44.560" v="580" actId="11529"/>
          <ac:cxnSpMkLst>
            <pc:docMk/>
            <pc:sldMk cId="4115132660" sldId="261"/>
            <ac:cxnSpMk id="59" creationId="{4D9C8B72-BFDC-4CAB-93B0-2508BFA4C31F}"/>
          </ac:cxnSpMkLst>
        </pc:cxnChg>
        <pc:cxnChg chg="add mod">
          <ac:chgData name="Santosh Patlolla" userId="f3644ea7-2edf-4532-a5da-78ee70a775a6" providerId="ADAL" clId="{5CB5B9D4-5597-4618-862B-E3F94F6B5FEA}" dt="2021-03-16T11:40:02.645" v="584" actId="13822"/>
          <ac:cxnSpMkLst>
            <pc:docMk/>
            <pc:sldMk cId="4115132660" sldId="261"/>
            <ac:cxnSpMk id="63" creationId="{B615BD14-3940-428A-A26F-286AF3FF67F0}"/>
          </ac:cxnSpMkLst>
        </pc:cxnChg>
        <pc:cxnChg chg="add mod">
          <ac:chgData name="Santosh Patlolla" userId="f3644ea7-2edf-4532-a5da-78ee70a775a6" providerId="ADAL" clId="{5CB5B9D4-5597-4618-862B-E3F94F6B5FEA}" dt="2021-03-16T11:40:04.772" v="585" actId="13822"/>
          <ac:cxnSpMkLst>
            <pc:docMk/>
            <pc:sldMk cId="4115132660" sldId="261"/>
            <ac:cxnSpMk id="65" creationId="{1E0A3057-3DA3-4C86-A71A-BA75DE448974}"/>
          </ac:cxnSpMkLst>
        </pc:cxnChg>
        <pc:cxnChg chg="add del mod">
          <ac:chgData name="Santosh Patlolla" userId="f3644ea7-2edf-4532-a5da-78ee70a775a6" providerId="ADAL" clId="{5CB5B9D4-5597-4618-862B-E3F94F6B5FEA}" dt="2021-03-16T12:05:24.979" v="633" actId="478"/>
          <ac:cxnSpMkLst>
            <pc:docMk/>
            <pc:sldMk cId="4115132660" sldId="261"/>
            <ac:cxnSpMk id="70" creationId="{BF3C9F7B-E894-43FA-9DEB-E793007E2912}"/>
          </ac:cxnSpMkLst>
        </pc:cxnChg>
        <pc:cxnChg chg="add mod">
          <ac:chgData name="Santosh Patlolla" userId="f3644ea7-2edf-4532-a5da-78ee70a775a6" providerId="ADAL" clId="{5CB5B9D4-5597-4618-862B-E3F94F6B5FEA}" dt="2021-03-16T12:05:33.618" v="635" actId="13822"/>
          <ac:cxnSpMkLst>
            <pc:docMk/>
            <pc:sldMk cId="4115132660" sldId="261"/>
            <ac:cxnSpMk id="72" creationId="{BE5C79D4-1AE8-4DD4-AB71-D4B4E382E14E}"/>
          </ac:cxnSpMkLst>
        </pc:cxnChg>
        <pc:cxnChg chg="add mod">
          <ac:chgData name="Santosh Patlolla" userId="f3644ea7-2edf-4532-a5da-78ee70a775a6" providerId="ADAL" clId="{5CB5B9D4-5597-4618-862B-E3F94F6B5FEA}" dt="2021-03-16T12:08:29.480" v="675" actId="13822"/>
          <ac:cxnSpMkLst>
            <pc:docMk/>
            <pc:sldMk cId="4115132660" sldId="261"/>
            <ac:cxnSpMk id="79" creationId="{1BD5ADBE-4CBD-4218-818F-0BDEEA943342}"/>
          </ac:cxnSpMkLst>
        </pc:cxnChg>
        <pc:cxnChg chg="add mod">
          <ac:chgData name="Santosh Patlolla" userId="f3644ea7-2edf-4532-a5da-78ee70a775a6" providerId="ADAL" clId="{5CB5B9D4-5597-4618-862B-E3F94F6B5FEA}" dt="2021-03-16T12:08:38.042" v="677" actId="13822"/>
          <ac:cxnSpMkLst>
            <pc:docMk/>
            <pc:sldMk cId="4115132660" sldId="261"/>
            <ac:cxnSpMk id="81" creationId="{D2DEB66E-3A48-453F-B39A-CD5E75B4E2D9}"/>
          </ac:cxnSpMkLst>
        </pc:cxnChg>
        <pc:cxnChg chg="add mod">
          <ac:chgData name="Santosh Patlolla" userId="f3644ea7-2edf-4532-a5da-78ee70a775a6" providerId="ADAL" clId="{5CB5B9D4-5597-4618-862B-E3F94F6B5FEA}" dt="2021-03-16T12:08:44.735" v="679" actId="13822"/>
          <ac:cxnSpMkLst>
            <pc:docMk/>
            <pc:sldMk cId="4115132660" sldId="261"/>
            <ac:cxnSpMk id="83" creationId="{EB00DF39-AC93-402E-A610-1DCFBED97421}"/>
          </ac:cxnSpMkLst>
        </pc:cxnChg>
        <pc:cxnChg chg="add mod">
          <ac:chgData name="Santosh Patlolla" userId="f3644ea7-2edf-4532-a5da-78ee70a775a6" providerId="ADAL" clId="{5CB5B9D4-5597-4618-862B-E3F94F6B5FEA}" dt="2021-03-16T12:19:03.960" v="740" actId="13822"/>
          <ac:cxnSpMkLst>
            <pc:docMk/>
            <pc:sldMk cId="4115132660" sldId="261"/>
            <ac:cxnSpMk id="88" creationId="{5FE9BA0B-9A40-4490-94B1-29DE8B8AA0E2}"/>
          </ac:cxnSpMkLst>
        </pc:cxnChg>
        <pc:cxnChg chg="add mod">
          <ac:chgData name="Santosh Patlolla" userId="f3644ea7-2edf-4532-a5da-78ee70a775a6" providerId="ADAL" clId="{5CB5B9D4-5597-4618-862B-E3F94F6B5FEA}" dt="2021-03-16T12:20:00.747" v="775" actId="14100"/>
          <ac:cxnSpMkLst>
            <pc:docMk/>
            <pc:sldMk cId="4115132660" sldId="261"/>
            <ac:cxnSpMk id="91" creationId="{5740FAEF-E613-4A9E-8B7D-73AD0B6AA469}"/>
          </ac:cxnSpMkLst>
        </pc:cxnChg>
      </pc:sldChg>
      <pc:sldChg chg="addSp delSp modSp add mod">
        <pc:chgData name="Santosh Patlolla" userId="f3644ea7-2edf-4532-a5da-78ee70a775a6" providerId="ADAL" clId="{5CB5B9D4-5597-4618-862B-E3F94F6B5FEA}" dt="2021-03-16T16:20:59.313" v="1326" actId="6549"/>
        <pc:sldMkLst>
          <pc:docMk/>
          <pc:sldMk cId="4185423401" sldId="262"/>
        </pc:sldMkLst>
        <pc:spChg chg="add del mod">
          <ac:chgData name="Santosh Patlolla" userId="f3644ea7-2edf-4532-a5da-78ee70a775a6" providerId="ADAL" clId="{5CB5B9D4-5597-4618-862B-E3F94F6B5FEA}" dt="2021-03-16T13:01:10.782" v="1120" actId="21"/>
          <ac:spMkLst>
            <pc:docMk/>
            <pc:sldMk cId="4185423401" sldId="262"/>
            <ac:spMk id="2" creationId="{F0A427DA-F5CE-43A7-8BBF-DA34071C76CF}"/>
          </ac:spMkLst>
        </pc:spChg>
        <pc:spChg chg="del mod">
          <ac:chgData name="Santosh Patlolla" userId="f3644ea7-2edf-4532-a5da-78ee70a775a6" providerId="ADAL" clId="{5CB5B9D4-5597-4618-862B-E3F94F6B5FEA}" dt="2021-03-16T13:01:16.656" v="1122" actId="478"/>
          <ac:spMkLst>
            <pc:docMk/>
            <pc:sldMk cId="4185423401" sldId="262"/>
            <ac:spMk id="6" creationId="{EF18A7C5-9111-486D-9FE6-6EF5F5537911}"/>
          </ac:spMkLst>
        </pc:spChg>
        <pc:spChg chg="del">
          <ac:chgData name="Santosh Patlolla" userId="f3644ea7-2edf-4532-a5da-78ee70a775a6" providerId="ADAL" clId="{5CB5B9D4-5597-4618-862B-E3F94F6B5FEA}" dt="2021-03-16T12:51:54.268" v="790" actId="478"/>
          <ac:spMkLst>
            <pc:docMk/>
            <pc:sldMk cId="4185423401" sldId="262"/>
            <ac:spMk id="7" creationId="{214B108E-0EB7-42EC-8F69-57D0D85CF1DA}"/>
          </ac:spMkLst>
        </pc:spChg>
        <pc:spChg chg="mod">
          <ac:chgData name="Santosh Patlolla" userId="f3644ea7-2edf-4532-a5da-78ee70a775a6" providerId="ADAL" clId="{5CB5B9D4-5597-4618-862B-E3F94F6B5FEA}" dt="2021-03-16T16:20:59.313" v="1326" actId="6549"/>
          <ac:spMkLst>
            <pc:docMk/>
            <pc:sldMk cId="4185423401" sldId="262"/>
            <ac:spMk id="8" creationId="{5DB0A5E0-82B0-479B-8084-7BB0CB7384B3}"/>
          </ac:spMkLst>
        </pc:spChg>
        <pc:spChg chg="del">
          <ac:chgData name="Santosh Patlolla" userId="f3644ea7-2edf-4532-a5da-78ee70a775a6" providerId="ADAL" clId="{5CB5B9D4-5597-4618-862B-E3F94F6B5FEA}" dt="2021-03-16T12:51:57.109" v="791" actId="478"/>
          <ac:spMkLst>
            <pc:docMk/>
            <pc:sldMk cId="4185423401" sldId="262"/>
            <ac:spMk id="10" creationId="{172450EF-42B3-42F1-BE7E-D7631C77E743}"/>
          </ac:spMkLst>
        </pc:spChg>
        <pc:spChg chg="del mod">
          <ac:chgData name="Santosh Patlolla" userId="f3644ea7-2edf-4532-a5da-78ee70a775a6" providerId="ADAL" clId="{5CB5B9D4-5597-4618-862B-E3F94F6B5FEA}" dt="2021-03-16T12:51:35.064" v="783" actId="478"/>
          <ac:spMkLst>
            <pc:docMk/>
            <pc:sldMk cId="4185423401" sldId="262"/>
            <ac:spMk id="11" creationId="{9834DDB2-6FCC-4B5D-BF14-67981E1D08B4}"/>
          </ac:spMkLst>
        </pc:spChg>
        <pc:spChg chg="add mod">
          <ac:chgData name="Santosh Patlolla" userId="f3644ea7-2edf-4532-a5da-78ee70a775a6" providerId="ADAL" clId="{5CB5B9D4-5597-4618-862B-E3F94F6B5FEA}" dt="2021-03-16T13:08:03.618" v="1194" actId="255"/>
          <ac:spMkLst>
            <pc:docMk/>
            <pc:sldMk cId="4185423401" sldId="262"/>
            <ac:spMk id="15" creationId="{AFC5A753-8093-4FF6-B9FC-24B9787C056C}"/>
          </ac:spMkLst>
        </pc:spChg>
        <pc:spChg chg="add mod">
          <ac:chgData name="Santosh Patlolla" userId="f3644ea7-2edf-4532-a5da-78ee70a775a6" providerId="ADAL" clId="{5CB5B9D4-5597-4618-862B-E3F94F6B5FEA}" dt="2021-03-16T13:08:09.203" v="1195" actId="255"/>
          <ac:spMkLst>
            <pc:docMk/>
            <pc:sldMk cId="4185423401" sldId="262"/>
            <ac:spMk id="18" creationId="{8BFA72AF-B311-4C68-B69C-9BB460965184}"/>
          </ac:spMkLst>
        </pc:spChg>
        <pc:spChg chg="add mod">
          <ac:chgData name="Santosh Patlolla" userId="f3644ea7-2edf-4532-a5da-78ee70a775a6" providerId="ADAL" clId="{5CB5B9D4-5597-4618-862B-E3F94F6B5FEA}" dt="2021-03-16T13:08:14.268" v="1196" actId="255"/>
          <ac:spMkLst>
            <pc:docMk/>
            <pc:sldMk cId="4185423401" sldId="262"/>
            <ac:spMk id="21" creationId="{0D3C68BA-0197-4B1C-B406-1DC9A8FEC954}"/>
          </ac:spMkLst>
        </pc:spChg>
        <pc:spChg chg="mod">
          <ac:chgData name="Santosh Patlolla" userId="f3644ea7-2edf-4532-a5da-78ee70a775a6" providerId="ADAL" clId="{5CB5B9D4-5597-4618-862B-E3F94F6B5FEA}" dt="2021-03-16T13:04:30.073" v="1152" actId="1076"/>
          <ac:spMkLst>
            <pc:docMk/>
            <pc:sldMk cId="4185423401" sldId="262"/>
            <ac:spMk id="31" creationId="{ECCF2151-6D16-4474-8888-CC6D01CAD962}"/>
          </ac:spMkLst>
        </pc:spChg>
        <pc:spChg chg="add mod">
          <ac:chgData name="Santosh Patlolla" userId="f3644ea7-2edf-4532-a5da-78ee70a775a6" providerId="ADAL" clId="{5CB5B9D4-5597-4618-862B-E3F94F6B5FEA}" dt="2021-03-16T13:08:19.134" v="1197" actId="255"/>
          <ac:spMkLst>
            <pc:docMk/>
            <pc:sldMk cId="4185423401" sldId="262"/>
            <ac:spMk id="34" creationId="{9FE303A1-3202-4F56-8668-BDB668038A84}"/>
          </ac:spMkLst>
        </pc:spChg>
        <pc:spChg chg="add del mod">
          <ac:chgData name="Santosh Patlolla" userId="f3644ea7-2edf-4532-a5da-78ee70a775a6" providerId="ADAL" clId="{5CB5B9D4-5597-4618-862B-E3F94F6B5FEA}" dt="2021-03-16T12:59:55.058" v="1104" actId="478"/>
          <ac:spMkLst>
            <pc:docMk/>
            <pc:sldMk cId="4185423401" sldId="262"/>
            <ac:spMk id="38" creationId="{D530C8A9-E910-429C-ABA2-A45464D435E3}"/>
          </ac:spMkLst>
        </pc:spChg>
        <pc:spChg chg="add mod">
          <ac:chgData name="Santosh Patlolla" userId="f3644ea7-2edf-4532-a5da-78ee70a775a6" providerId="ADAL" clId="{5CB5B9D4-5597-4618-862B-E3F94F6B5FEA}" dt="2021-03-16T13:05:01.824" v="1160" actId="242"/>
          <ac:spMkLst>
            <pc:docMk/>
            <pc:sldMk cId="4185423401" sldId="262"/>
            <ac:spMk id="39" creationId="{5ABE8490-5A75-4F53-9C55-048538AA1CBE}"/>
          </ac:spMkLst>
        </pc:spChg>
        <pc:spChg chg="mod">
          <ac:chgData name="Santosh Patlolla" userId="f3644ea7-2edf-4532-a5da-78ee70a775a6" providerId="ADAL" clId="{5CB5B9D4-5597-4618-862B-E3F94F6B5FEA}" dt="2021-03-16T12:58:33.254" v="1049" actId="1076"/>
          <ac:spMkLst>
            <pc:docMk/>
            <pc:sldMk cId="4185423401" sldId="262"/>
            <ac:spMk id="41" creationId="{D0B3F7FF-3D30-4FFD-A165-EEECA668B506}"/>
          </ac:spMkLst>
        </pc:spChg>
        <pc:spChg chg="del mod">
          <ac:chgData name="Santosh Patlolla" userId="f3644ea7-2edf-4532-a5da-78ee70a775a6" providerId="ADAL" clId="{5CB5B9D4-5597-4618-862B-E3F94F6B5FEA}" dt="2021-03-16T12:51:48.653" v="788" actId="478"/>
          <ac:spMkLst>
            <pc:docMk/>
            <pc:sldMk cId="4185423401" sldId="262"/>
            <ac:spMk id="42" creationId="{7CA2CA61-7F98-44F5-8EA4-64E0107C0113}"/>
          </ac:spMkLst>
        </pc:spChg>
        <pc:spChg chg="del mod">
          <ac:chgData name="Santosh Patlolla" userId="f3644ea7-2edf-4532-a5da-78ee70a775a6" providerId="ADAL" clId="{5CB5B9D4-5597-4618-862B-E3F94F6B5FEA}" dt="2021-03-16T12:52:05.604" v="795" actId="478"/>
          <ac:spMkLst>
            <pc:docMk/>
            <pc:sldMk cId="4185423401" sldId="262"/>
            <ac:spMk id="43" creationId="{AF7E31E7-6BB6-43D4-9E97-FAE9CE4324A6}"/>
          </ac:spMkLst>
        </pc:spChg>
        <pc:spChg chg="add mod">
          <ac:chgData name="Santosh Patlolla" userId="f3644ea7-2edf-4532-a5da-78ee70a775a6" providerId="ADAL" clId="{5CB5B9D4-5597-4618-862B-E3F94F6B5FEA}" dt="2021-03-16T13:07:57.071" v="1193" actId="255"/>
          <ac:spMkLst>
            <pc:docMk/>
            <pc:sldMk cId="4185423401" sldId="262"/>
            <ac:spMk id="49" creationId="{19BC4B93-13A3-4BF7-BB09-DBFB36D4312A}"/>
          </ac:spMkLst>
        </pc:spChg>
        <pc:picChg chg="del">
          <ac:chgData name="Santosh Patlolla" userId="f3644ea7-2edf-4532-a5da-78ee70a775a6" providerId="ADAL" clId="{5CB5B9D4-5597-4618-862B-E3F94F6B5FEA}" dt="2021-03-16T12:51:29.937" v="781" actId="478"/>
          <ac:picMkLst>
            <pc:docMk/>
            <pc:sldMk cId="4185423401" sldId="262"/>
            <ac:picMk id="3" creationId="{47E54451-264F-4B8E-B71E-93E5562E051B}"/>
          </ac:picMkLst>
        </pc:picChg>
        <pc:picChg chg="add mod">
          <ac:chgData name="Santosh Patlolla" userId="f3644ea7-2edf-4532-a5da-78ee70a775a6" providerId="ADAL" clId="{5CB5B9D4-5597-4618-862B-E3F94F6B5FEA}" dt="2021-03-16T13:09:12.282" v="1200" actId="1076"/>
          <ac:picMkLst>
            <pc:docMk/>
            <pc:sldMk cId="4185423401" sldId="262"/>
            <ac:picMk id="26" creationId="{27DED56C-1B30-4BF1-A7F9-F0EBBD28FD8F}"/>
          </ac:picMkLst>
        </pc:picChg>
        <pc:picChg chg="del">
          <ac:chgData name="Santosh Patlolla" userId="f3644ea7-2edf-4532-a5da-78ee70a775a6" providerId="ADAL" clId="{5CB5B9D4-5597-4618-862B-E3F94F6B5FEA}" dt="2021-03-16T12:51:42.625" v="786" actId="478"/>
          <ac:picMkLst>
            <pc:docMk/>
            <pc:sldMk cId="4185423401" sldId="262"/>
            <ac:picMk id="35" creationId="{5A6E7431-FF0F-4646-8674-8A36C7C3A217}"/>
          </ac:picMkLst>
        </pc:picChg>
        <pc:picChg chg="del">
          <ac:chgData name="Santosh Patlolla" userId="f3644ea7-2edf-4532-a5da-78ee70a775a6" providerId="ADAL" clId="{5CB5B9D4-5597-4618-862B-E3F94F6B5FEA}" dt="2021-03-16T12:52:07.816" v="796" actId="478"/>
          <ac:picMkLst>
            <pc:docMk/>
            <pc:sldMk cId="4185423401" sldId="262"/>
            <ac:picMk id="44" creationId="{023A4978-6AE5-4A6C-AC1E-0E1ED3F789EF}"/>
          </ac:picMkLst>
        </pc:picChg>
        <pc:picChg chg="mod">
          <ac:chgData name="Santosh Patlolla" userId="f3644ea7-2edf-4532-a5da-78ee70a775a6" providerId="ADAL" clId="{5CB5B9D4-5597-4618-862B-E3F94F6B5FEA}" dt="2021-03-16T12:58:37.957" v="1052" actId="1076"/>
          <ac:picMkLst>
            <pc:docMk/>
            <pc:sldMk cId="4185423401" sldId="262"/>
            <ac:picMk id="45" creationId="{882706D4-F06A-4CDA-847E-74918B4D74D2}"/>
          </ac:picMkLst>
        </pc:picChg>
        <pc:picChg chg="del">
          <ac:chgData name="Santosh Patlolla" userId="f3644ea7-2edf-4532-a5da-78ee70a775a6" providerId="ADAL" clId="{5CB5B9D4-5597-4618-862B-E3F94F6B5FEA}" dt="2021-03-16T12:51:50.720" v="789" actId="478"/>
          <ac:picMkLst>
            <pc:docMk/>
            <pc:sldMk cId="4185423401" sldId="262"/>
            <ac:picMk id="47" creationId="{8178C17F-D130-4338-AB2B-A7E1734CC619}"/>
          </ac:picMkLst>
        </pc:picChg>
        <pc:picChg chg="add mod">
          <ac:chgData name="Santosh Patlolla" userId="f3644ea7-2edf-4532-a5da-78ee70a775a6" providerId="ADAL" clId="{5CB5B9D4-5597-4618-862B-E3F94F6B5FEA}" dt="2021-03-16T13:10:48.207" v="1208" actId="1076"/>
          <ac:picMkLst>
            <pc:docMk/>
            <pc:sldMk cId="4185423401" sldId="262"/>
            <ac:picMk id="53" creationId="{6C69EAE1-D00F-4E05-A809-C547601E23DF}"/>
          </ac:picMkLst>
        </pc:picChg>
        <pc:picChg chg="add del mod">
          <ac:chgData name="Santosh Patlolla" userId="f3644ea7-2edf-4532-a5da-78ee70a775a6" providerId="ADAL" clId="{5CB5B9D4-5597-4618-862B-E3F94F6B5FEA}" dt="2021-03-16T12:54:35.344" v="867"/>
          <ac:picMkLst>
            <pc:docMk/>
            <pc:sldMk cId="4185423401" sldId="262"/>
            <ac:picMk id="4098" creationId="{392E7664-7CAF-4007-A11C-891D16422652}"/>
          </ac:picMkLst>
        </pc:picChg>
        <pc:cxnChg chg="del">
          <ac:chgData name="Santosh Patlolla" userId="f3644ea7-2edf-4532-a5da-78ee70a775a6" providerId="ADAL" clId="{5CB5B9D4-5597-4618-862B-E3F94F6B5FEA}" dt="2021-03-16T12:51:37.106" v="784" actId="478"/>
          <ac:cxnSpMkLst>
            <pc:docMk/>
            <pc:sldMk cId="4185423401" sldId="262"/>
            <ac:cxnSpMk id="5" creationId="{47330A78-3ACE-43AF-B518-95E11BC442B9}"/>
          </ac:cxnSpMkLst>
        </pc:cxnChg>
        <pc:cxnChg chg="add mod">
          <ac:chgData name="Santosh Patlolla" userId="f3644ea7-2edf-4532-a5da-78ee70a775a6" providerId="ADAL" clId="{5CB5B9D4-5597-4618-862B-E3F94F6B5FEA}" dt="2021-03-16T13:04:07.330" v="1147" actId="1076"/>
          <ac:cxnSpMkLst>
            <pc:docMk/>
            <pc:sldMk cId="4185423401" sldId="262"/>
            <ac:cxnSpMk id="12" creationId="{626BEBD5-C93E-4CB8-82A5-72454321C4AB}"/>
          </ac:cxnSpMkLst>
        </pc:cxnChg>
        <pc:cxnChg chg="add mod">
          <ac:chgData name="Santosh Patlolla" userId="f3644ea7-2edf-4532-a5da-78ee70a775a6" providerId="ADAL" clId="{5CB5B9D4-5597-4618-862B-E3F94F6B5FEA}" dt="2021-03-16T13:06:44.494" v="1179" actId="1076"/>
          <ac:cxnSpMkLst>
            <pc:docMk/>
            <pc:sldMk cId="4185423401" sldId="262"/>
            <ac:cxnSpMk id="17" creationId="{915C2DCC-FA77-47AF-8AF2-B69EC38DDE90}"/>
          </ac:cxnSpMkLst>
        </pc:cxnChg>
        <pc:cxnChg chg="add mod">
          <ac:chgData name="Santosh Patlolla" userId="f3644ea7-2edf-4532-a5da-78ee70a775a6" providerId="ADAL" clId="{5CB5B9D4-5597-4618-862B-E3F94F6B5FEA}" dt="2021-03-16T13:06:42.693" v="1178" actId="1076"/>
          <ac:cxnSpMkLst>
            <pc:docMk/>
            <pc:sldMk cId="4185423401" sldId="262"/>
            <ac:cxnSpMk id="20" creationId="{703F4A83-59CE-4497-AD46-95581EEF586E}"/>
          </ac:cxnSpMkLst>
        </pc:cxnChg>
        <pc:cxnChg chg="del mod">
          <ac:chgData name="Santosh Patlolla" userId="f3644ea7-2edf-4532-a5da-78ee70a775a6" providerId="ADAL" clId="{5CB5B9D4-5597-4618-862B-E3F94F6B5FEA}" dt="2021-03-16T12:53:11.097" v="837" actId="478"/>
          <ac:cxnSpMkLst>
            <pc:docMk/>
            <pc:sldMk cId="4185423401" sldId="262"/>
            <ac:cxnSpMk id="23" creationId="{EF64BC80-5167-4250-BB0E-C3D5D0F91E5F}"/>
          </ac:cxnSpMkLst>
        </pc:cxnChg>
        <pc:cxnChg chg="del">
          <ac:chgData name="Santosh Patlolla" userId="f3644ea7-2edf-4532-a5da-78ee70a775a6" providerId="ADAL" clId="{5CB5B9D4-5597-4618-862B-E3F94F6B5FEA}" dt="2021-03-16T12:51:58.940" v="792" actId="478"/>
          <ac:cxnSpMkLst>
            <pc:docMk/>
            <pc:sldMk cId="4185423401" sldId="262"/>
            <ac:cxnSpMk id="25" creationId="{A34237DA-42DA-4733-AAF7-5C867A1A20BC}"/>
          </ac:cxnSpMkLst>
        </pc:cxnChg>
        <pc:cxnChg chg="del">
          <ac:chgData name="Santosh Patlolla" userId="f3644ea7-2edf-4532-a5da-78ee70a775a6" providerId="ADAL" clId="{5CB5B9D4-5597-4618-862B-E3F94F6B5FEA}" dt="2021-03-16T12:52:01.225" v="793" actId="478"/>
          <ac:cxnSpMkLst>
            <pc:docMk/>
            <pc:sldMk cId="4185423401" sldId="262"/>
            <ac:cxnSpMk id="30" creationId="{4AE8DA7C-03E6-453D-A14E-4FD5A57FFB0C}"/>
          </ac:cxnSpMkLst>
        </pc:cxnChg>
        <pc:cxnChg chg="add mod">
          <ac:chgData name="Santosh Patlolla" userId="f3644ea7-2edf-4532-a5da-78ee70a775a6" providerId="ADAL" clId="{5CB5B9D4-5597-4618-862B-E3F94F6B5FEA}" dt="2021-03-16T13:06:56.414" v="1183" actId="1076"/>
          <ac:cxnSpMkLst>
            <pc:docMk/>
            <pc:sldMk cId="4185423401" sldId="262"/>
            <ac:cxnSpMk id="32" creationId="{4D3B9ED3-862F-483C-8673-674578D45EC8}"/>
          </ac:cxnSpMkLst>
        </pc:cxnChg>
        <pc:cxnChg chg="add mod">
          <ac:chgData name="Santosh Patlolla" userId="f3644ea7-2edf-4532-a5da-78ee70a775a6" providerId="ADAL" clId="{5CB5B9D4-5597-4618-862B-E3F94F6B5FEA}" dt="2021-03-16T13:06:20.108" v="1172" actId="13822"/>
          <ac:cxnSpMkLst>
            <pc:docMk/>
            <pc:sldMk cId="4185423401" sldId="262"/>
            <ac:cxnSpMk id="48" creationId="{5700DD03-E1F9-4C62-AEC2-28E3C8356128}"/>
          </ac:cxnSpMkLst>
        </pc:cxnChg>
        <pc:cxnChg chg="add mod">
          <ac:chgData name="Santosh Patlolla" userId="f3644ea7-2edf-4532-a5da-78ee70a775a6" providerId="ADAL" clId="{5CB5B9D4-5597-4618-862B-E3F94F6B5FEA}" dt="2021-03-16T13:08:33.674" v="1199" actId="13822"/>
          <ac:cxnSpMkLst>
            <pc:docMk/>
            <pc:sldMk cId="4185423401" sldId="262"/>
            <ac:cxnSpMk id="51" creationId="{EEBBC959-6F89-4D38-A5B9-4311C004C5C3}"/>
          </ac:cxnSpMkLst>
        </pc:cxnChg>
      </pc:sldChg>
      <pc:sldChg chg="addSp delSp modSp add mod">
        <pc:chgData name="Santosh Patlolla" userId="f3644ea7-2edf-4532-a5da-78ee70a775a6" providerId="ADAL" clId="{5CB5B9D4-5597-4618-862B-E3F94F6B5FEA}" dt="2021-03-16T16:30:39.416" v="1336" actId="1076"/>
        <pc:sldMkLst>
          <pc:docMk/>
          <pc:sldMk cId="3000853930" sldId="263"/>
        </pc:sldMkLst>
        <pc:spChg chg="mod">
          <ac:chgData name="Santosh Patlolla" userId="f3644ea7-2edf-4532-a5da-78ee70a775a6" providerId="ADAL" clId="{5CB5B9D4-5597-4618-862B-E3F94F6B5FEA}" dt="2021-03-16T16:16:59.818" v="1268" actId="20577"/>
          <ac:spMkLst>
            <pc:docMk/>
            <pc:sldMk cId="3000853930" sldId="263"/>
            <ac:spMk id="8" creationId="{5DB0A5E0-82B0-479B-8084-7BB0CB7384B3}"/>
          </ac:spMkLst>
        </pc:spChg>
        <pc:spChg chg="mod">
          <ac:chgData name="Santosh Patlolla" userId="f3644ea7-2edf-4532-a5da-78ee70a775a6" providerId="ADAL" clId="{5CB5B9D4-5597-4618-862B-E3F94F6B5FEA}" dt="2021-03-16T16:19:03.847" v="1282" actId="313"/>
          <ac:spMkLst>
            <pc:docMk/>
            <pc:sldMk cId="3000853930" sldId="263"/>
            <ac:spMk id="18" creationId="{8BFA72AF-B311-4C68-B69C-9BB460965184}"/>
          </ac:spMkLst>
        </pc:spChg>
        <pc:picChg chg="add mod">
          <ac:chgData name="Santosh Patlolla" userId="f3644ea7-2edf-4532-a5da-78ee70a775a6" providerId="ADAL" clId="{5CB5B9D4-5597-4618-862B-E3F94F6B5FEA}" dt="2021-03-16T16:30:39.416" v="1336" actId="1076"/>
          <ac:picMkLst>
            <pc:docMk/>
            <pc:sldMk cId="3000853930" sldId="263"/>
            <ac:picMk id="22" creationId="{7F2EC91D-8748-4ED1-8739-E8B542C7BF89}"/>
          </ac:picMkLst>
        </pc:picChg>
        <pc:picChg chg="del">
          <ac:chgData name="Santosh Patlolla" userId="f3644ea7-2edf-4532-a5da-78ee70a775a6" providerId="ADAL" clId="{5CB5B9D4-5597-4618-862B-E3F94F6B5FEA}" dt="2021-03-16T16:18:39.305" v="1276" actId="478"/>
          <ac:picMkLst>
            <pc:docMk/>
            <pc:sldMk cId="3000853930" sldId="263"/>
            <ac:picMk id="26" creationId="{27DED56C-1B30-4BF1-A7F9-F0EBBD28FD8F}"/>
          </ac:picMkLst>
        </pc:picChg>
      </pc:sldChg>
      <pc:sldChg chg="addSp modSp new">
        <pc:chgData name="Santosh Patlolla" userId="f3644ea7-2edf-4532-a5da-78ee70a775a6" providerId="ADAL" clId="{5CB5B9D4-5597-4618-862B-E3F94F6B5FEA}" dt="2021-03-17T07:38:23.430" v="1341" actId="14100"/>
        <pc:sldMkLst>
          <pc:docMk/>
          <pc:sldMk cId="1730871370" sldId="264"/>
        </pc:sldMkLst>
        <pc:picChg chg="add mod">
          <ac:chgData name="Santosh Patlolla" userId="f3644ea7-2edf-4532-a5da-78ee70a775a6" providerId="ADAL" clId="{5CB5B9D4-5597-4618-862B-E3F94F6B5FEA}" dt="2021-03-17T07:38:23.430" v="1341" actId="14100"/>
          <ac:picMkLst>
            <pc:docMk/>
            <pc:sldMk cId="1730871370" sldId="264"/>
            <ac:picMk id="6146" creationId="{D8FC2E1D-0A21-41C8-BF87-151047751D2B}"/>
          </ac:picMkLst>
        </pc:picChg>
      </pc:sldChg>
    </pc:docChg>
  </pc:docChgLst>
  <pc:docChgLst>
    <pc:chgData name="Santosh Patlolla" userId="f3644ea7-2edf-4532-a5da-78ee70a775a6" providerId="ADAL" clId="{A153C6FC-9DE1-4525-8573-ECD082DD02F5}"/>
    <pc:docChg chg="undo custSel modSld">
      <pc:chgData name="Santosh Patlolla" userId="f3644ea7-2edf-4532-a5da-78ee70a775a6" providerId="ADAL" clId="{A153C6FC-9DE1-4525-8573-ECD082DD02F5}" dt="2021-10-28T18:05:57.421" v="172"/>
      <pc:docMkLst>
        <pc:docMk/>
      </pc:docMkLst>
      <pc:sldChg chg="addSp modSp mod">
        <pc:chgData name="Santosh Patlolla" userId="f3644ea7-2edf-4532-a5da-78ee70a775a6" providerId="ADAL" clId="{A153C6FC-9DE1-4525-8573-ECD082DD02F5}" dt="2021-10-28T05:47:02.046" v="76" actId="20577"/>
        <pc:sldMkLst>
          <pc:docMk/>
          <pc:sldMk cId="3000853930" sldId="263"/>
        </pc:sldMkLst>
        <pc:spChg chg="mod">
          <ac:chgData name="Santosh Patlolla" userId="f3644ea7-2edf-4532-a5da-78ee70a775a6" providerId="ADAL" clId="{A153C6FC-9DE1-4525-8573-ECD082DD02F5}" dt="2021-10-28T05:41:51.986" v="2" actId="1076"/>
          <ac:spMkLst>
            <pc:docMk/>
            <pc:sldMk cId="3000853930" sldId="263"/>
            <ac:spMk id="15" creationId="{AFC5A753-8093-4FF6-B9FC-24B9787C056C}"/>
          </ac:spMkLst>
        </pc:spChg>
        <pc:spChg chg="add mod">
          <ac:chgData name="Santosh Patlolla" userId="f3644ea7-2edf-4532-a5da-78ee70a775a6" providerId="ADAL" clId="{A153C6FC-9DE1-4525-8573-ECD082DD02F5}" dt="2021-10-28T05:46:57.014" v="74" actId="20577"/>
          <ac:spMkLst>
            <pc:docMk/>
            <pc:sldMk cId="3000853930" sldId="263"/>
            <ac:spMk id="18" creationId="{FF6420C5-A3A8-497D-8D32-00D99923DD48}"/>
          </ac:spMkLst>
        </pc:spChg>
        <pc:spChg chg="add mod">
          <ac:chgData name="Santosh Patlolla" userId="f3644ea7-2edf-4532-a5da-78ee70a775a6" providerId="ADAL" clId="{A153C6FC-9DE1-4525-8573-ECD082DD02F5}" dt="2021-10-28T05:46:23.093" v="64" actId="1076"/>
          <ac:spMkLst>
            <pc:docMk/>
            <pc:sldMk cId="3000853930" sldId="263"/>
            <ac:spMk id="20" creationId="{0898D46C-A262-4576-8E8A-EF9F7E6A36DE}"/>
          </ac:spMkLst>
        </pc:spChg>
        <pc:spChg chg="mod">
          <ac:chgData name="Santosh Patlolla" userId="f3644ea7-2edf-4532-a5da-78ee70a775a6" providerId="ADAL" clId="{A153C6FC-9DE1-4525-8573-ECD082DD02F5}" dt="2021-10-28T05:47:02.046" v="76" actId="20577"/>
          <ac:spMkLst>
            <pc:docMk/>
            <pc:sldMk cId="3000853930" sldId="263"/>
            <ac:spMk id="21" creationId="{0D3C68BA-0197-4B1C-B406-1DC9A8FEC954}"/>
          </ac:spMkLst>
        </pc:spChg>
        <pc:spChg chg="mod">
          <ac:chgData name="Santosh Patlolla" userId="f3644ea7-2edf-4532-a5da-78ee70a775a6" providerId="ADAL" clId="{A153C6FC-9DE1-4525-8573-ECD082DD02F5}" dt="2021-10-28T05:46:17.225" v="62" actId="1076"/>
          <ac:spMkLst>
            <pc:docMk/>
            <pc:sldMk cId="3000853930" sldId="263"/>
            <ac:spMk id="31" creationId="{ECCF2151-6D16-4474-8888-CC6D01CAD962}"/>
          </ac:spMkLst>
        </pc:spChg>
        <pc:cxnChg chg="add mod">
          <ac:chgData name="Santosh Patlolla" userId="f3644ea7-2edf-4532-a5da-78ee70a775a6" providerId="ADAL" clId="{A153C6FC-9DE1-4525-8573-ECD082DD02F5}" dt="2021-10-28T05:46:40.448" v="71" actId="14100"/>
          <ac:cxnSpMkLst>
            <pc:docMk/>
            <pc:sldMk cId="3000853930" sldId="263"/>
            <ac:cxnSpMk id="19" creationId="{22A073C9-5D8F-439B-BF47-B64488047AA7}"/>
          </ac:cxnSpMkLst>
        </pc:cxnChg>
        <pc:cxnChg chg="add mod">
          <ac:chgData name="Santosh Patlolla" userId="f3644ea7-2edf-4532-a5da-78ee70a775a6" providerId="ADAL" clId="{A153C6FC-9DE1-4525-8573-ECD082DD02F5}" dt="2021-10-28T05:46:25.637" v="65" actId="14100"/>
          <ac:cxnSpMkLst>
            <pc:docMk/>
            <pc:sldMk cId="3000853930" sldId="263"/>
            <ac:cxnSpMk id="23" creationId="{DF012CCD-1A00-41E9-BAC9-8CD3F2DF311F}"/>
          </ac:cxnSpMkLst>
        </pc:cxnChg>
        <pc:cxnChg chg="mod">
          <ac:chgData name="Santosh Patlolla" userId="f3644ea7-2edf-4532-a5da-78ee70a775a6" providerId="ADAL" clId="{A153C6FC-9DE1-4525-8573-ECD082DD02F5}" dt="2021-10-28T05:42:00.821" v="5" actId="14100"/>
          <ac:cxnSpMkLst>
            <pc:docMk/>
            <pc:sldMk cId="3000853930" sldId="263"/>
            <ac:cxnSpMk id="32" creationId="{4D3B9ED3-862F-483C-8673-674578D45EC8}"/>
          </ac:cxnSpMkLst>
        </pc:cxnChg>
      </pc:sldChg>
      <pc:sldChg chg="delSp modSp mod">
        <pc:chgData name="Santosh Patlolla" userId="f3644ea7-2edf-4532-a5da-78ee70a775a6" providerId="ADAL" clId="{A153C6FC-9DE1-4525-8573-ECD082DD02F5}" dt="2021-10-28T17:59:39.929" v="96" actId="20577"/>
        <pc:sldMkLst>
          <pc:docMk/>
          <pc:sldMk cId="1801851582" sldId="265"/>
        </pc:sldMkLst>
        <pc:spChg chg="mod">
          <ac:chgData name="Santosh Patlolla" userId="f3644ea7-2edf-4532-a5da-78ee70a775a6" providerId="ADAL" clId="{A153C6FC-9DE1-4525-8573-ECD082DD02F5}" dt="2021-10-28T17:59:39.929" v="96" actId="20577"/>
          <ac:spMkLst>
            <pc:docMk/>
            <pc:sldMk cId="1801851582" sldId="265"/>
            <ac:spMk id="74" creationId="{C987D8A7-4F76-488C-AFFA-9558F5A151DB}"/>
          </ac:spMkLst>
        </pc:spChg>
        <pc:spChg chg="mod">
          <ac:chgData name="Santosh Patlolla" userId="f3644ea7-2edf-4532-a5da-78ee70a775a6" providerId="ADAL" clId="{A153C6FC-9DE1-4525-8573-ECD082DD02F5}" dt="2021-10-28T17:59:20.688" v="94" actId="6549"/>
          <ac:spMkLst>
            <pc:docMk/>
            <pc:sldMk cId="1801851582" sldId="265"/>
            <ac:spMk id="77" creationId="{4DA30F9D-B265-4C7D-B6FF-FB31708DBE9E}"/>
          </ac:spMkLst>
        </pc:spChg>
        <pc:picChg chg="del">
          <ac:chgData name="Santosh Patlolla" userId="f3644ea7-2edf-4532-a5da-78ee70a775a6" providerId="ADAL" clId="{A153C6FC-9DE1-4525-8573-ECD082DD02F5}" dt="2021-10-28T17:58:54.997" v="77" actId="478"/>
          <ac:picMkLst>
            <pc:docMk/>
            <pc:sldMk cId="1801851582" sldId="265"/>
            <ac:picMk id="61" creationId="{96B062D7-6623-421D-8E3E-E5C8C0D84BEF}"/>
          </ac:picMkLst>
        </pc:picChg>
        <pc:picChg chg="del">
          <ac:chgData name="Santosh Patlolla" userId="f3644ea7-2edf-4532-a5da-78ee70a775a6" providerId="ADAL" clId="{A153C6FC-9DE1-4525-8573-ECD082DD02F5}" dt="2021-10-28T17:58:58.438" v="78" actId="478"/>
          <ac:picMkLst>
            <pc:docMk/>
            <pc:sldMk cId="1801851582" sldId="265"/>
            <ac:picMk id="84" creationId="{614EE9C9-2465-41E7-BB17-DCB581105AAC}"/>
          </ac:picMkLst>
        </pc:picChg>
      </pc:sldChg>
      <pc:sldChg chg="modSp mod">
        <pc:chgData name="Santosh Patlolla" userId="f3644ea7-2edf-4532-a5da-78ee70a775a6" providerId="ADAL" clId="{A153C6FC-9DE1-4525-8573-ECD082DD02F5}" dt="2021-10-28T18:05:57.421" v="172"/>
        <pc:sldMkLst>
          <pc:docMk/>
          <pc:sldMk cId="456940632" sldId="266"/>
        </pc:sldMkLst>
        <pc:spChg chg="mod">
          <ac:chgData name="Santosh Patlolla" userId="f3644ea7-2edf-4532-a5da-78ee70a775a6" providerId="ADAL" clId="{A153C6FC-9DE1-4525-8573-ECD082DD02F5}" dt="2021-10-28T18:05:30.385" v="171" actId="20577"/>
          <ac:spMkLst>
            <pc:docMk/>
            <pc:sldMk cId="456940632" sldId="266"/>
            <ac:spMk id="21" creationId="{90C6173E-08DC-45F4-B313-565FDC68611C}"/>
          </ac:spMkLst>
        </pc:spChg>
        <pc:spChg chg="mod">
          <ac:chgData name="Santosh Patlolla" userId="f3644ea7-2edf-4532-a5da-78ee70a775a6" providerId="ADAL" clId="{A153C6FC-9DE1-4525-8573-ECD082DD02F5}" dt="2021-10-28T18:05:57.421" v="172"/>
          <ac:spMkLst>
            <pc:docMk/>
            <pc:sldMk cId="456940632" sldId="266"/>
            <ac:spMk id="22" creationId="{60085908-CA8A-4E54-9186-EE62A172F0EC}"/>
          </ac:spMkLst>
        </pc:spChg>
        <pc:spChg chg="mod">
          <ac:chgData name="Santosh Patlolla" userId="f3644ea7-2edf-4532-a5da-78ee70a775a6" providerId="ADAL" clId="{A153C6FC-9DE1-4525-8573-ECD082DD02F5}" dt="2021-10-28T18:01:30.996" v="112" actId="20577"/>
          <ac:spMkLst>
            <pc:docMk/>
            <pc:sldMk cId="456940632" sldId="266"/>
            <ac:spMk id="24" creationId="{C7632C1B-B42E-48C2-8945-0DAEED8B78A3}"/>
          </ac:spMkLst>
        </pc:spChg>
        <pc:cxnChg chg="mod">
          <ac:chgData name="Santosh Patlolla" userId="f3644ea7-2edf-4532-a5da-78ee70a775a6" providerId="ADAL" clId="{A153C6FC-9DE1-4525-8573-ECD082DD02F5}" dt="2021-10-28T18:04:28.766" v="164" actId="14100"/>
          <ac:cxnSpMkLst>
            <pc:docMk/>
            <pc:sldMk cId="456940632" sldId="266"/>
            <ac:cxnSpMk id="17" creationId="{188A894C-C2B2-41EE-94AD-BEC88101D1EC}"/>
          </ac:cxnSpMkLst>
        </pc:cxnChg>
        <pc:cxnChg chg="mod">
          <ac:chgData name="Santosh Patlolla" userId="f3644ea7-2edf-4532-a5da-78ee70a775a6" providerId="ADAL" clId="{A153C6FC-9DE1-4525-8573-ECD082DD02F5}" dt="2021-10-28T18:05:22.476" v="170" actId="14100"/>
          <ac:cxnSpMkLst>
            <pc:docMk/>
            <pc:sldMk cId="456940632" sldId="266"/>
            <ac:cxnSpMk id="37" creationId="{00FF9406-4D8E-41F7-8BE7-FF083CD8AEE5}"/>
          </ac:cxnSpMkLst>
        </pc:cxnChg>
        <pc:cxnChg chg="mod">
          <ac:chgData name="Santosh Patlolla" userId="f3644ea7-2edf-4532-a5da-78ee70a775a6" providerId="ADAL" clId="{A153C6FC-9DE1-4525-8573-ECD082DD02F5}" dt="2021-10-28T18:04:34.087" v="165" actId="14100"/>
          <ac:cxnSpMkLst>
            <pc:docMk/>
            <pc:sldMk cId="456940632" sldId="266"/>
            <ac:cxnSpMk id="57" creationId="{1F82CDE9-9EDA-4514-AE6E-CC17D482EBF0}"/>
          </ac:cxnSpMkLst>
        </pc:cxnChg>
        <pc:cxnChg chg="mod">
          <ac:chgData name="Santosh Patlolla" userId="f3644ea7-2edf-4532-a5da-78ee70a775a6" providerId="ADAL" clId="{A153C6FC-9DE1-4525-8573-ECD082DD02F5}" dt="2021-10-28T18:04:36.445" v="166" actId="14100"/>
          <ac:cxnSpMkLst>
            <pc:docMk/>
            <pc:sldMk cId="456940632" sldId="266"/>
            <ac:cxnSpMk id="63" creationId="{B615BD14-3940-428A-A26F-286AF3FF67F0}"/>
          </ac:cxnSpMkLst>
        </pc:cxnChg>
      </pc:sldChg>
    </pc:docChg>
  </pc:docChgLst>
  <pc:docChgLst>
    <pc:chgData name="Santosh Patlolla" userId="f3644ea7-2edf-4532-a5da-78ee70a775a6" providerId="ADAL" clId="{1E0129BC-0BC7-44DB-A826-34EEC7FFDCF4}"/>
    <pc:docChg chg="undo custSel addSld modSld">
      <pc:chgData name="Santosh Patlolla" userId="f3644ea7-2edf-4532-a5da-78ee70a775a6" providerId="ADAL" clId="{1E0129BC-0BC7-44DB-A826-34EEC7FFDCF4}" dt="2021-05-06T10:14:30.727" v="474" actId="1076"/>
      <pc:docMkLst>
        <pc:docMk/>
      </pc:docMkLst>
      <pc:sldChg chg="addSp modSp mod">
        <pc:chgData name="Santosh Patlolla" userId="f3644ea7-2edf-4532-a5da-78ee70a775a6" providerId="ADAL" clId="{1E0129BC-0BC7-44DB-A826-34EEC7FFDCF4}" dt="2021-05-06T10:06:42.731" v="388" actId="255"/>
        <pc:sldMkLst>
          <pc:docMk/>
          <pc:sldMk cId="335665524" sldId="257"/>
        </pc:sldMkLst>
        <pc:spChg chg="mod">
          <ac:chgData name="Santosh Patlolla" userId="f3644ea7-2edf-4532-a5da-78ee70a775a6" providerId="ADAL" clId="{1E0129BC-0BC7-44DB-A826-34EEC7FFDCF4}" dt="2021-05-06T10:06:42.731" v="388" actId="255"/>
          <ac:spMkLst>
            <pc:docMk/>
            <pc:sldMk cId="335665524" sldId="257"/>
            <ac:spMk id="6" creationId="{EF18A7C5-9111-486D-9FE6-6EF5F5537911}"/>
          </ac:spMkLst>
        </pc:spChg>
        <pc:spChg chg="mod">
          <ac:chgData name="Santosh Patlolla" userId="f3644ea7-2edf-4532-a5da-78ee70a775a6" providerId="ADAL" clId="{1E0129BC-0BC7-44DB-A826-34EEC7FFDCF4}" dt="2021-05-06T10:02:32.973" v="358" actId="1036"/>
          <ac:spMkLst>
            <pc:docMk/>
            <pc:sldMk cId="335665524" sldId="257"/>
            <ac:spMk id="7" creationId="{214B108E-0EB7-42EC-8F69-57D0D85CF1DA}"/>
          </ac:spMkLst>
        </pc:spChg>
        <pc:spChg chg="mod">
          <ac:chgData name="Santosh Patlolla" userId="f3644ea7-2edf-4532-a5da-78ee70a775a6" providerId="ADAL" clId="{1E0129BC-0BC7-44DB-A826-34EEC7FFDCF4}" dt="2021-05-06T10:02:32.973" v="358" actId="1036"/>
          <ac:spMkLst>
            <pc:docMk/>
            <pc:sldMk cId="335665524" sldId="257"/>
            <ac:spMk id="8" creationId="{5DB0A5E0-82B0-479B-8084-7BB0CB7384B3}"/>
          </ac:spMkLst>
        </pc:spChg>
        <pc:spChg chg="mod">
          <ac:chgData name="Santosh Patlolla" userId="f3644ea7-2edf-4532-a5da-78ee70a775a6" providerId="ADAL" clId="{1E0129BC-0BC7-44DB-A826-34EEC7FFDCF4}" dt="2021-05-06T10:02:32.973" v="358" actId="1036"/>
          <ac:spMkLst>
            <pc:docMk/>
            <pc:sldMk cId="335665524" sldId="257"/>
            <ac:spMk id="9" creationId="{A5933EA3-EBE5-46AD-8D08-D9BD0472DA22}"/>
          </ac:spMkLst>
        </pc:spChg>
        <pc:spChg chg="mod">
          <ac:chgData name="Santosh Patlolla" userId="f3644ea7-2edf-4532-a5da-78ee70a775a6" providerId="ADAL" clId="{1E0129BC-0BC7-44DB-A826-34EEC7FFDCF4}" dt="2021-05-06T10:02:32.973" v="358" actId="1036"/>
          <ac:spMkLst>
            <pc:docMk/>
            <pc:sldMk cId="335665524" sldId="257"/>
            <ac:spMk id="10" creationId="{172450EF-42B3-42F1-BE7E-D7631C77E743}"/>
          </ac:spMkLst>
        </pc:spChg>
        <pc:spChg chg="mod">
          <ac:chgData name="Santosh Patlolla" userId="f3644ea7-2edf-4532-a5da-78ee70a775a6" providerId="ADAL" clId="{1E0129BC-0BC7-44DB-A826-34EEC7FFDCF4}" dt="2021-05-06T10:02:32.973" v="358" actId="1036"/>
          <ac:spMkLst>
            <pc:docMk/>
            <pc:sldMk cId="335665524" sldId="257"/>
            <ac:spMk id="11" creationId="{9834DDB2-6FCC-4B5D-BF14-67981E1D08B4}"/>
          </ac:spMkLst>
        </pc:spChg>
        <pc:spChg chg="mod">
          <ac:chgData name="Santosh Patlolla" userId="f3644ea7-2edf-4532-a5da-78ee70a775a6" providerId="ADAL" clId="{1E0129BC-0BC7-44DB-A826-34EEC7FFDCF4}" dt="2021-05-06T10:02:32.973" v="358" actId="1036"/>
          <ac:spMkLst>
            <pc:docMk/>
            <pc:sldMk cId="335665524" sldId="257"/>
            <ac:spMk id="31" creationId="{ECCF2151-6D16-4474-8888-CC6D01CAD962}"/>
          </ac:spMkLst>
        </pc:spChg>
        <pc:spChg chg="mod">
          <ac:chgData name="Santosh Patlolla" userId="f3644ea7-2edf-4532-a5da-78ee70a775a6" providerId="ADAL" clId="{1E0129BC-0BC7-44DB-A826-34EEC7FFDCF4}" dt="2021-05-06T10:02:32.973" v="358" actId="1036"/>
          <ac:spMkLst>
            <pc:docMk/>
            <pc:sldMk cId="335665524" sldId="257"/>
            <ac:spMk id="41" creationId="{D0B3F7FF-3D30-4FFD-A165-EEECA668B506}"/>
          </ac:spMkLst>
        </pc:spChg>
        <pc:spChg chg="mod">
          <ac:chgData name="Santosh Patlolla" userId="f3644ea7-2edf-4532-a5da-78ee70a775a6" providerId="ADAL" clId="{1E0129BC-0BC7-44DB-A826-34EEC7FFDCF4}" dt="2021-05-06T10:03:03.754" v="363" actId="1076"/>
          <ac:spMkLst>
            <pc:docMk/>
            <pc:sldMk cId="335665524" sldId="257"/>
            <ac:spMk id="42" creationId="{7CA2CA61-7F98-44F5-8EA4-64E0107C0113}"/>
          </ac:spMkLst>
        </pc:spChg>
        <pc:spChg chg="mod">
          <ac:chgData name="Santosh Patlolla" userId="f3644ea7-2edf-4532-a5da-78ee70a775a6" providerId="ADAL" clId="{1E0129BC-0BC7-44DB-A826-34EEC7FFDCF4}" dt="2021-05-06T10:02:32.973" v="358" actId="1036"/>
          <ac:spMkLst>
            <pc:docMk/>
            <pc:sldMk cId="335665524" sldId="257"/>
            <ac:spMk id="43" creationId="{AF7E31E7-6BB6-43D4-9E97-FAE9CE4324A6}"/>
          </ac:spMkLst>
        </pc:spChg>
        <pc:picChg chg="mod">
          <ac:chgData name="Santosh Patlolla" userId="f3644ea7-2edf-4532-a5da-78ee70a775a6" providerId="ADAL" clId="{1E0129BC-0BC7-44DB-A826-34EEC7FFDCF4}" dt="2021-05-06T10:02:49.410" v="360" actId="14100"/>
          <ac:picMkLst>
            <pc:docMk/>
            <pc:sldMk cId="335665524" sldId="257"/>
            <ac:picMk id="3" creationId="{47E54451-264F-4B8E-B71E-93E5562E051B}"/>
          </ac:picMkLst>
        </pc:picChg>
        <pc:picChg chg="add mod">
          <ac:chgData name="Santosh Patlolla" userId="f3644ea7-2edf-4532-a5da-78ee70a775a6" providerId="ADAL" clId="{1E0129BC-0BC7-44DB-A826-34EEC7FFDCF4}" dt="2021-05-06T10:03:45.375" v="377" actId="1076"/>
          <ac:picMkLst>
            <pc:docMk/>
            <pc:sldMk cId="335665524" sldId="257"/>
            <ac:picMk id="24" creationId="{F612EBEF-3A09-4F03-959A-7F9889495F27}"/>
          </ac:picMkLst>
        </pc:picChg>
        <pc:picChg chg="mod">
          <ac:chgData name="Santosh Patlolla" userId="f3644ea7-2edf-4532-a5da-78ee70a775a6" providerId="ADAL" clId="{1E0129BC-0BC7-44DB-A826-34EEC7FFDCF4}" dt="2021-05-06T10:02:59.952" v="362" actId="1076"/>
          <ac:picMkLst>
            <pc:docMk/>
            <pc:sldMk cId="335665524" sldId="257"/>
            <ac:picMk id="35" creationId="{5A6E7431-FF0F-4646-8674-8A36C7C3A217}"/>
          </ac:picMkLst>
        </pc:picChg>
        <pc:picChg chg="mod">
          <ac:chgData name="Santosh Patlolla" userId="f3644ea7-2edf-4532-a5da-78ee70a775a6" providerId="ADAL" clId="{1E0129BC-0BC7-44DB-A826-34EEC7FFDCF4}" dt="2021-05-06T10:02:32.973" v="358" actId="1036"/>
          <ac:picMkLst>
            <pc:docMk/>
            <pc:sldMk cId="335665524" sldId="257"/>
            <ac:picMk id="44" creationId="{023A4978-6AE5-4A6C-AC1E-0E1ED3F789EF}"/>
          </ac:picMkLst>
        </pc:picChg>
        <pc:picChg chg="mod">
          <ac:chgData name="Santosh Patlolla" userId="f3644ea7-2edf-4532-a5da-78ee70a775a6" providerId="ADAL" clId="{1E0129BC-0BC7-44DB-A826-34EEC7FFDCF4}" dt="2021-05-06T10:02:32.973" v="358" actId="1036"/>
          <ac:picMkLst>
            <pc:docMk/>
            <pc:sldMk cId="335665524" sldId="257"/>
            <ac:picMk id="45" creationId="{882706D4-F06A-4CDA-847E-74918B4D74D2}"/>
          </ac:picMkLst>
        </pc:picChg>
        <pc:picChg chg="mod">
          <ac:chgData name="Santosh Patlolla" userId="f3644ea7-2edf-4532-a5da-78ee70a775a6" providerId="ADAL" clId="{1E0129BC-0BC7-44DB-A826-34EEC7FFDCF4}" dt="2021-05-06T10:03:11.374" v="366" actId="1076"/>
          <ac:picMkLst>
            <pc:docMk/>
            <pc:sldMk cId="335665524" sldId="257"/>
            <ac:picMk id="47" creationId="{8178C17F-D130-4338-AB2B-A7E1734CC619}"/>
          </ac:picMkLst>
        </pc:picChg>
        <pc:cxnChg chg="mod">
          <ac:chgData name="Santosh Patlolla" userId="f3644ea7-2edf-4532-a5da-78ee70a775a6" providerId="ADAL" clId="{1E0129BC-0BC7-44DB-A826-34EEC7FFDCF4}" dt="2021-05-06T10:02:49.410" v="360" actId="14100"/>
          <ac:cxnSpMkLst>
            <pc:docMk/>
            <pc:sldMk cId="335665524" sldId="257"/>
            <ac:cxnSpMk id="5" creationId="{47330A78-3ACE-43AF-B518-95E11BC442B9}"/>
          </ac:cxnSpMkLst>
        </pc:cxnChg>
        <pc:cxnChg chg="mod">
          <ac:chgData name="Santosh Patlolla" userId="f3644ea7-2edf-4532-a5da-78ee70a775a6" providerId="ADAL" clId="{1E0129BC-0BC7-44DB-A826-34EEC7FFDCF4}" dt="2021-05-06T10:06:24.176" v="386" actId="14100"/>
          <ac:cxnSpMkLst>
            <pc:docMk/>
            <pc:sldMk cId="335665524" sldId="257"/>
            <ac:cxnSpMk id="23" creationId="{EF64BC80-5167-4250-BB0E-C3D5D0F91E5F}"/>
          </ac:cxnSpMkLst>
        </pc:cxnChg>
        <pc:cxnChg chg="mod">
          <ac:chgData name="Santosh Patlolla" userId="f3644ea7-2edf-4532-a5da-78ee70a775a6" providerId="ADAL" clId="{1E0129BC-0BC7-44DB-A826-34EEC7FFDCF4}" dt="2021-05-06T10:02:32.973" v="358" actId="1036"/>
          <ac:cxnSpMkLst>
            <pc:docMk/>
            <pc:sldMk cId="335665524" sldId="257"/>
            <ac:cxnSpMk id="25" creationId="{A34237DA-42DA-4733-AAF7-5C867A1A20BC}"/>
          </ac:cxnSpMkLst>
        </pc:cxnChg>
        <pc:cxnChg chg="add mod">
          <ac:chgData name="Santosh Patlolla" userId="f3644ea7-2edf-4532-a5da-78ee70a775a6" providerId="ADAL" clId="{1E0129BC-0BC7-44DB-A826-34EEC7FFDCF4}" dt="2021-05-06T10:03:42.167" v="375" actId="1076"/>
          <ac:cxnSpMkLst>
            <pc:docMk/>
            <pc:sldMk cId="335665524" sldId="257"/>
            <ac:cxnSpMk id="26" creationId="{41BFC950-407E-4C48-8B0F-E951EAAFAC68}"/>
          </ac:cxnSpMkLst>
        </pc:cxnChg>
        <pc:cxnChg chg="mod">
          <ac:chgData name="Santosh Patlolla" userId="f3644ea7-2edf-4532-a5da-78ee70a775a6" providerId="ADAL" clId="{1E0129BC-0BC7-44DB-A826-34EEC7FFDCF4}" dt="2021-05-06T10:02:32.973" v="358" actId="1036"/>
          <ac:cxnSpMkLst>
            <pc:docMk/>
            <pc:sldMk cId="335665524" sldId="257"/>
            <ac:cxnSpMk id="28" creationId="{AC9180F8-92EC-4114-A782-6AB39CFDC17C}"/>
          </ac:cxnSpMkLst>
        </pc:cxnChg>
        <pc:cxnChg chg="mod">
          <ac:chgData name="Santosh Patlolla" userId="f3644ea7-2edf-4532-a5da-78ee70a775a6" providerId="ADAL" clId="{1E0129BC-0BC7-44DB-A826-34EEC7FFDCF4}" dt="2021-05-06T10:02:32.973" v="358" actId="1036"/>
          <ac:cxnSpMkLst>
            <pc:docMk/>
            <pc:sldMk cId="335665524" sldId="257"/>
            <ac:cxnSpMk id="30" creationId="{4AE8DA7C-03E6-453D-A14E-4FD5A57FFB0C}"/>
          </ac:cxnSpMkLst>
        </pc:cxnChg>
      </pc:sldChg>
      <pc:sldChg chg="addSp delSp modSp mod">
        <pc:chgData name="Santosh Patlolla" userId="f3644ea7-2edf-4532-a5da-78ee70a775a6" providerId="ADAL" clId="{1E0129BC-0BC7-44DB-A826-34EEC7FFDCF4}" dt="2021-05-06T10:03:18.286" v="367" actId="1076"/>
        <pc:sldMkLst>
          <pc:docMk/>
          <pc:sldMk cId="3000853930" sldId="263"/>
        </pc:sldMkLst>
        <pc:spChg chg="mod">
          <ac:chgData name="Santosh Patlolla" userId="f3644ea7-2edf-4532-a5da-78ee70a775a6" providerId="ADAL" clId="{1E0129BC-0BC7-44DB-A826-34EEC7FFDCF4}" dt="2021-05-06T09:51:35.217" v="302" actId="1036"/>
          <ac:spMkLst>
            <pc:docMk/>
            <pc:sldMk cId="3000853930" sldId="263"/>
            <ac:spMk id="8" creationId="{5DB0A5E0-82B0-479B-8084-7BB0CB7384B3}"/>
          </ac:spMkLst>
        </pc:spChg>
        <pc:spChg chg="mod">
          <ac:chgData name="Santosh Patlolla" userId="f3644ea7-2edf-4532-a5da-78ee70a775a6" providerId="ADAL" clId="{1E0129BC-0BC7-44DB-A826-34EEC7FFDCF4}" dt="2021-05-06T09:59:45.760" v="329" actId="14100"/>
          <ac:spMkLst>
            <pc:docMk/>
            <pc:sldMk cId="3000853930" sldId="263"/>
            <ac:spMk id="15" creationId="{AFC5A753-8093-4FF6-B9FC-24B9787C056C}"/>
          </ac:spMkLst>
        </pc:spChg>
        <pc:spChg chg="del mod">
          <ac:chgData name="Santosh Patlolla" userId="f3644ea7-2edf-4532-a5da-78ee70a775a6" providerId="ADAL" clId="{1E0129BC-0BC7-44DB-A826-34EEC7FFDCF4}" dt="2021-05-06T09:49:32.550" v="221" actId="478"/>
          <ac:spMkLst>
            <pc:docMk/>
            <pc:sldMk cId="3000853930" sldId="263"/>
            <ac:spMk id="18" creationId="{8BFA72AF-B311-4C68-B69C-9BB460965184}"/>
          </ac:spMkLst>
        </pc:spChg>
        <pc:spChg chg="mod">
          <ac:chgData name="Santosh Patlolla" userId="f3644ea7-2edf-4532-a5da-78ee70a775a6" providerId="ADAL" clId="{1E0129BC-0BC7-44DB-A826-34EEC7FFDCF4}" dt="2021-05-06T09:51:35.217" v="302" actId="1036"/>
          <ac:spMkLst>
            <pc:docMk/>
            <pc:sldMk cId="3000853930" sldId="263"/>
            <ac:spMk id="21" creationId="{0D3C68BA-0197-4B1C-B406-1DC9A8FEC954}"/>
          </ac:spMkLst>
        </pc:spChg>
        <pc:spChg chg="mod">
          <ac:chgData name="Santosh Patlolla" userId="f3644ea7-2edf-4532-a5da-78ee70a775a6" providerId="ADAL" clId="{1E0129BC-0BC7-44DB-A826-34EEC7FFDCF4}" dt="2021-05-06T09:55:07.251" v="310" actId="1076"/>
          <ac:spMkLst>
            <pc:docMk/>
            <pc:sldMk cId="3000853930" sldId="263"/>
            <ac:spMk id="31" creationId="{ECCF2151-6D16-4474-8888-CC6D01CAD962}"/>
          </ac:spMkLst>
        </pc:spChg>
        <pc:spChg chg="del">
          <ac:chgData name="Santosh Patlolla" userId="f3644ea7-2edf-4532-a5da-78ee70a775a6" providerId="ADAL" clId="{1E0129BC-0BC7-44DB-A826-34EEC7FFDCF4}" dt="2021-05-06T09:49:24.729" v="219" actId="478"/>
          <ac:spMkLst>
            <pc:docMk/>
            <pc:sldMk cId="3000853930" sldId="263"/>
            <ac:spMk id="34" creationId="{9FE303A1-3202-4F56-8668-BDB668038A84}"/>
          </ac:spMkLst>
        </pc:spChg>
        <pc:spChg chg="mod">
          <ac:chgData name="Santosh Patlolla" userId="f3644ea7-2edf-4532-a5da-78ee70a775a6" providerId="ADAL" clId="{1E0129BC-0BC7-44DB-A826-34EEC7FFDCF4}" dt="2021-05-06T09:51:35.217" v="302" actId="1036"/>
          <ac:spMkLst>
            <pc:docMk/>
            <pc:sldMk cId="3000853930" sldId="263"/>
            <ac:spMk id="39" creationId="{5ABE8490-5A75-4F53-9C55-048538AA1CBE}"/>
          </ac:spMkLst>
        </pc:spChg>
        <pc:spChg chg="mod">
          <ac:chgData name="Santosh Patlolla" userId="f3644ea7-2edf-4532-a5da-78ee70a775a6" providerId="ADAL" clId="{1E0129BC-0BC7-44DB-A826-34EEC7FFDCF4}" dt="2021-05-06T09:51:35.217" v="302" actId="1036"/>
          <ac:spMkLst>
            <pc:docMk/>
            <pc:sldMk cId="3000853930" sldId="263"/>
            <ac:spMk id="41" creationId="{D0B3F7FF-3D30-4FFD-A165-EEECA668B506}"/>
          </ac:spMkLst>
        </pc:spChg>
        <pc:spChg chg="del mod">
          <ac:chgData name="Santosh Patlolla" userId="f3644ea7-2edf-4532-a5da-78ee70a775a6" providerId="ADAL" clId="{1E0129BC-0BC7-44DB-A826-34EEC7FFDCF4}" dt="2021-05-06T09:48:41.159" v="215" actId="478"/>
          <ac:spMkLst>
            <pc:docMk/>
            <pc:sldMk cId="3000853930" sldId="263"/>
            <ac:spMk id="49" creationId="{19BC4B93-13A3-4BF7-BB09-DBFB36D4312A}"/>
          </ac:spMkLst>
        </pc:spChg>
        <pc:picChg chg="add mod">
          <ac:chgData name="Santosh Patlolla" userId="f3644ea7-2edf-4532-a5da-78ee70a775a6" providerId="ADAL" clId="{1E0129BC-0BC7-44DB-A826-34EEC7FFDCF4}" dt="2021-05-06T10:03:18.286" v="367" actId="1076"/>
          <ac:picMkLst>
            <pc:docMk/>
            <pc:sldMk cId="3000853930" sldId="263"/>
            <ac:picMk id="4" creationId="{23E7C960-9272-4CE0-AAA7-8F2018A29445}"/>
          </ac:picMkLst>
        </pc:picChg>
        <pc:picChg chg="mod">
          <ac:chgData name="Santosh Patlolla" userId="f3644ea7-2edf-4532-a5da-78ee70a775a6" providerId="ADAL" clId="{1E0129BC-0BC7-44DB-A826-34EEC7FFDCF4}" dt="2021-05-06T09:51:35.217" v="302" actId="1036"/>
          <ac:picMkLst>
            <pc:docMk/>
            <pc:sldMk cId="3000853930" sldId="263"/>
            <ac:picMk id="22" creationId="{7F2EC91D-8748-4ED1-8739-E8B542C7BF89}"/>
          </ac:picMkLst>
        </pc:picChg>
        <pc:picChg chg="mod">
          <ac:chgData name="Santosh Patlolla" userId="f3644ea7-2edf-4532-a5da-78ee70a775a6" providerId="ADAL" clId="{1E0129BC-0BC7-44DB-A826-34EEC7FFDCF4}" dt="2021-05-06T09:51:42.069" v="303" actId="1076"/>
          <ac:picMkLst>
            <pc:docMk/>
            <pc:sldMk cId="3000853930" sldId="263"/>
            <ac:picMk id="45" creationId="{882706D4-F06A-4CDA-847E-74918B4D74D2}"/>
          </ac:picMkLst>
        </pc:picChg>
        <pc:picChg chg="mod">
          <ac:chgData name="Santosh Patlolla" userId="f3644ea7-2edf-4532-a5da-78ee70a775a6" providerId="ADAL" clId="{1E0129BC-0BC7-44DB-A826-34EEC7FFDCF4}" dt="2021-05-06T09:51:35.217" v="302" actId="1036"/>
          <ac:picMkLst>
            <pc:docMk/>
            <pc:sldMk cId="3000853930" sldId="263"/>
            <ac:picMk id="53" creationId="{6C69EAE1-D00F-4E05-A809-C547601E23DF}"/>
          </ac:picMkLst>
        </pc:picChg>
        <pc:cxnChg chg="add mod">
          <ac:chgData name="Santosh Patlolla" userId="f3644ea7-2edf-4532-a5da-78ee70a775a6" providerId="ADAL" clId="{1E0129BC-0BC7-44DB-A826-34EEC7FFDCF4}" dt="2021-05-06T10:03:18.286" v="367" actId="1076"/>
          <ac:cxnSpMkLst>
            <pc:docMk/>
            <pc:sldMk cId="3000853930" sldId="263"/>
            <ac:cxnSpMk id="6" creationId="{265D8BBE-4905-495E-A5AA-C95EF90E602E}"/>
          </ac:cxnSpMkLst>
        </pc:cxnChg>
        <pc:cxnChg chg="mod">
          <ac:chgData name="Santosh Patlolla" userId="f3644ea7-2edf-4532-a5da-78ee70a775a6" providerId="ADAL" clId="{1E0129BC-0BC7-44DB-A826-34EEC7FFDCF4}" dt="2021-05-06T09:51:35.217" v="302" actId="1036"/>
          <ac:cxnSpMkLst>
            <pc:docMk/>
            <pc:sldMk cId="3000853930" sldId="263"/>
            <ac:cxnSpMk id="12" creationId="{626BEBD5-C93E-4CB8-82A5-72454321C4AB}"/>
          </ac:cxnSpMkLst>
        </pc:cxnChg>
        <pc:cxnChg chg="mod">
          <ac:chgData name="Santosh Patlolla" userId="f3644ea7-2edf-4532-a5da-78ee70a775a6" providerId="ADAL" clId="{1E0129BC-0BC7-44DB-A826-34EEC7FFDCF4}" dt="2021-05-06T09:59:49.861" v="330" actId="1076"/>
          <ac:cxnSpMkLst>
            <pc:docMk/>
            <pc:sldMk cId="3000853930" sldId="263"/>
            <ac:cxnSpMk id="17" creationId="{915C2DCC-FA77-47AF-8AF2-B69EC38DDE90}"/>
          </ac:cxnSpMkLst>
        </pc:cxnChg>
        <pc:cxnChg chg="del">
          <ac:chgData name="Santosh Patlolla" userId="f3644ea7-2edf-4532-a5da-78ee70a775a6" providerId="ADAL" clId="{1E0129BC-0BC7-44DB-A826-34EEC7FFDCF4}" dt="2021-05-06T09:49:34.664" v="222" actId="478"/>
          <ac:cxnSpMkLst>
            <pc:docMk/>
            <pc:sldMk cId="3000853930" sldId="263"/>
            <ac:cxnSpMk id="20" creationId="{703F4A83-59CE-4497-AD46-95581EEF586E}"/>
          </ac:cxnSpMkLst>
        </pc:cxnChg>
        <pc:cxnChg chg="mod">
          <ac:chgData name="Santosh Patlolla" userId="f3644ea7-2edf-4532-a5da-78ee70a775a6" providerId="ADAL" clId="{1E0129BC-0BC7-44DB-A826-34EEC7FFDCF4}" dt="2021-05-06T09:51:35.217" v="302" actId="1036"/>
          <ac:cxnSpMkLst>
            <pc:docMk/>
            <pc:sldMk cId="3000853930" sldId="263"/>
            <ac:cxnSpMk id="32" creationId="{4D3B9ED3-862F-483C-8673-674578D45EC8}"/>
          </ac:cxnSpMkLst>
        </pc:cxnChg>
        <pc:cxnChg chg="del">
          <ac:chgData name="Santosh Patlolla" userId="f3644ea7-2edf-4532-a5da-78ee70a775a6" providerId="ADAL" clId="{1E0129BC-0BC7-44DB-A826-34EEC7FFDCF4}" dt="2021-05-06T09:49:21.207" v="218" actId="478"/>
          <ac:cxnSpMkLst>
            <pc:docMk/>
            <pc:sldMk cId="3000853930" sldId="263"/>
            <ac:cxnSpMk id="48" creationId="{5700DD03-E1F9-4C62-AEC2-28E3C8356128}"/>
          </ac:cxnSpMkLst>
        </pc:cxnChg>
        <pc:cxnChg chg="del">
          <ac:chgData name="Santosh Patlolla" userId="f3644ea7-2edf-4532-a5da-78ee70a775a6" providerId="ADAL" clId="{1E0129BC-0BC7-44DB-A826-34EEC7FFDCF4}" dt="2021-05-06T09:48:43.408" v="216" actId="478"/>
          <ac:cxnSpMkLst>
            <pc:docMk/>
            <pc:sldMk cId="3000853930" sldId="263"/>
            <ac:cxnSpMk id="51" creationId="{EEBBC959-6F89-4D38-A5B9-4311C004C5C3}"/>
          </ac:cxnSpMkLst>
        </pc:cxnChg>
      </pc:sldChg>
      <pc:sldChg chg="addSp delSp modSp mod">
        <pc:chgData name="Santosh Patlolla" userId="f3644ea7-2edf-4532-a5da-78ee70a775a6" providerId="ADAL" clId="{1E0129BC-0BC7-44DB-A826-34EEC7FFDCF4}" dt="2021-05-06T09:52:40.164" v="306" actId="14100"/>
        <pc:sldMkLst>
          <pc:docMk/>
          <pc:sldMk cId="1730871370" sldId="264"/>
        </pc:sldMkLst>
        <pc:picChg chg="add mod">
          <ac:chgData name="Santosh Patlolla" userId="f3644ea7-2edf-4532-a5da-78ee70a775a6" providerId="ADAL" clId="{1E0129BC-0BC7-44DB-A826-34EEC7FFDCF4}" dt="2021-05-06T09:52:40.164" v="306" actId="14100"/>
          <ac:picMkLst>
            <pc:docMk/>
            <pc:sldMk cId="1730871370" sldId="264"/>
            <ac:picMk id="3" creationId="{C8F141A0-B4FF-4209-A598-63F404ED4E82}"/>
          </ac:picMkLst>
        </pc:picChg>
        <pc:picChg chg="del">
          <ac:chgData name="Santosh Patlolla" userId="f3644ea7-2edf-4532-a5da-78ee70a775a6" providerId="ADAL" clId="{1E0129BC-0BC7-44DB-A826-34EEC7FFDCF4}" dt="2021-05-06T09:52:33.998" v="304" actId="478"/>
          <ac:picMkLst>
            <pc:docMk/>
            <pc:sldMk cId="1730871370" sldId="264"/>
            <ac:picMk id="6146" creationId="{D8FC2E1D-0A21-41C8-BF87-151047751D2B}"/>
          </ac:picMkLst>
        </pc:picChg>
      </pc:sldChg>
      <pc:sldChg chg="addSp delSp modSp add mod">
        <pc:chgData name="Santosh Patlolla" userId="f3644ea7-2edf-4532-a5da-78ee70a775a6" providerId="ADAL" clId="{1E0129BC-0BC7-44DB-A826-34EEC7FFDCF4}" dt="2021-04-30T06:17:32.389" v="213" actId="14100"/>
        <pc:sldMkLst>
          <pc:docMk/>
          <pc:sldMk cId="1801851582" sldId="265"/>
        </pc:sldMkLst>
        <pc:spChg chg="del mod">
          <ac:chgData name="Santosh Patlolla" userId="f3644ea7-2edf-4532-a5da-78ee70a775a6" providerId="ADAL" clId="{1E0129BC-0BC7-44DB-A826-34EEC7FFDCF4}" dt="2021-04-30T05:39:10.847" v="77" actId="478"/>
          <ac:spMkLst>
            <pc:docMk/>
            <pc:sldMk cId="1801851582" sldId="265"/>
            <ac:spMk id="6" creationId="{EF18A7C5-9111-486D-9FE6-6EF5F5537911}"/>
          </ac:spMkLst>
        </pc:spChg>
        <pc:spChg chg="del">
          <ac:chgData name="Santosh Patlolla" userId="f3644ea7-2edf-4532-a5da-78ee70a775a6" providerId="ADAL" clId="{1E0129BC-0BC7-44DB-A826-34EEC7FFDCF4}" dt="2021-04-30T05:39:47.320" v="80" actId="478"/>
          <ac:spMkLst>
            <pc:docMk/>
            <pc:sldMk cId="1801851582" sldId="265"/>
            <ac:spMk id="7" creationId="{214B108E-0EB7-42EC-8F69-57D0D85CF1DA}"/>
          </ac:spMkLst>
        </pc:spChg>
        <pc:spChg chg="del mod">
          <ac:chgData name="Santosh Patlolla" userId="f3644ea7-2edf-4532-a5da-78ee70a775a6" providerId="ADAL" clId="{1E0129BC-0BC7-44DB-A826-34EEC7FFDCF4}" dt="2021-04-30T05:39:47.320" v="80" actId="478"/>
          <ac:spMkLst>
            <pc:docMk/>
            <pc:sldMk cId="1801851582" sldId="265"/>
            <ac:spMk id="8" creationId="{5DB0A5E0-82B0-479B-8084-7BB0CB7384B3}"/>
          </ac:spMkLst>
        </pc:spChg>
        <pc:spChg chg="del mod">
          <ac:chgData name="Santosh Patlolla" userId="f3644ea7-2edf-4532-a5da-78ee70a775a6" providerId="ADAL" clId="{1E0129BC-0BC7-44DB-A826-34EEC7FFDCF4}" dt="2021-04-30T05:38:41.606" v="71" actId="478"/>
          <ac:spMkLst>
            <pc:docMk/>
            <pc:sldMk cId="1801851582" sldId="265"/>
            <ac:spMk id="9" creationId="{7CABC881-7368-455D-B260-486BDF34C360}"/>
          </ac:spMkLst>
        </pc:spChg>
        <pc:spChg chg="del mod">
          <ac:chgData name="Santosh Patlolla" userId="f3644ea7-2edf-4532-a5da-78ee70a775a6" providerId="ADAL" clId="{1E0129BC-0BC7-44DB-A826-34EEC7FFDCF4}" dt="2021-04-30T05:39:47.320" v="80" actId="478"/>
          <ac:spMkLst>
            <pc:docMk/>
            <pc:sldMk cId="1801851582" sldId="265"/>
            <ac:spMk id="10" creationId="{172450EF-42B3-42F1-BE7E-D7631C77E743}"/>
          </ac:spMkLst>
        </pc:spChg>
        <pc:spChg chg="mod">
          <ac:chgData name="Santosh Patlolla" userId="f3644ea7-2edf-4532-a5da-78ee70a775a6" providerId="ADAL" clId="{1E0129BC-0BC7-44DB-A826-34EEC7FFDCF4}" dt="2021-04-30T05:41:44.373" v="107" actId="1076"/>
          <ac:spMkLst>
            <pc:docMk/>
            <pc:sldMk cId="1801851582" sldId="265"/>
            <ac:spMk id="11" creationId="{9834DDB2-6FCC-4B5D-BF14-67981E1D08B4}"/>
          </ac:spMkLst>
        </pc:spChg>
        <pc:spChg chg="del mod">
          <ac:chgData name="Santosh Patlolla" userId="f3644ea7-2edf-4532-a5da-78ee70a775a6" providerId="ADAL" clId="{1E0129BC-0BC7-44DB-A826-34EEC7FFDCF4}" dt="2021-04-30T05:39:10.847" v="77" actId="478"/>
          <ac:spMkLst>
            <pc:docMk/>
            <pc:sldMk cId="1801851582" sldId="265"/>
            <ac:spMk id="21" creationId="{90C6173E-08DC-45F4-B313-565FDC68611C}"/>
          </ac:spMkLst>
        </pc:spChg>
        <pc:spChg chg="del mod">
          <ac:chgData name="Santosh Patlolla" userId="f3644ea7-2edf-4532-a5da-78ee70a775a6" providerId="ADAL" clId="{1E0129BC-0BC7-44DB-A826-34EEC7FFDCF4}" dt="2021-04-30T05:39:10.847" v="77" actId="478"/>
          <ac:spMkLst>
            <pc:docMk/>
            <pc:sldMk cId="1801851582" sldId="265"/>
            <ac:spMk id="22" creationId="{60085908-CA8A-4E54-9186-EE62A172F0EC}"/>
          </ac:spMkLst>
        </pc:spChg>
        <pc:spChg chg="del">
          <ac:chgData name="Santosh Patlolla" userId="f3644ea7-2edf-4532-a5da-78ee70a775a6" providerId="ADAL" clId="{1E0129BC-0BC7-44DB-A826-34EEC7FFDCF4}" dt="2021-04-30T05:39:10.847" v="77" actId="478"/>
          <ac:spMkLst>
            <pc:docMk/>
            <pc:sldMk cId="1801851582" sldId="265"/>
            <ac:spMk id="24" creationId="{C7632C1B-B42E-48C2-8945-0DAEED8B78A3}"/>
          </ac:spMkLst>
        </pc:spChg>
        <pc:spChg chg="del mod">
          <ac:chgData name="Santosh Patlolla" userId="f3644ea7-2edf-4532-a5da-78ee70a775a6" providerId="ADAL" clId="{1E0129BC-0BC7-44DB-A826-34EEC7FFDCF4}" dt="2021-04-30T05:39:47.320" v="80" actId="478"/>
          <ac:spMkLst>
            <pc:docMk/>
            <pc:sldMk cId="1801851582" sldId="265"/>
            <ac:spMk id="31" creationId="{ECCF2151-6D16-4474-8888-CC6D01CAD962}"/>
          </ac:spMkLst>
        </pc:spChg>
        <pc:spChg chg="del mod">
          <ac:chgData name="Santosh Patlolla" userId="f3644ea7-2edf-4532-a5da-78ee70a775a6" providerId="ADAL" clId="{1E0129BC-0BC7-44DB-A826-34EEC7FFDCF4}" dt="2021-04-30T05:42:49.606" v="125" actId="478"/>
          <ac:spMkLst>
            <pc:docMk/>
            <pc:sldMk cId="1801851582" sldId="265"/>
            <ac:spMk id="39" creationId="{DB990C23-827C-4076-BD98-A7AB3FC6901E}"/>
          </ac:spMkLst>
        </pc:spChg>
        <pc:spChg chg="mod">
          <ac:chgData name="Santosh Patlolla" userId="f3644ea7-2edf-4532-a5da-78ee70a775a6" providerId="ADAL" clId="{1E0129BC-0BC7-44DB-A826-34EEC7FFDCF4}" dt="2021-04-30T05:55:10.876" v="156" actId="1076"/>
          <ac:spMkLst>
            <pc:docMk/>
            <pc:sldMk cId="1801851582" sldId="265"/>
            <ac:spMk id="43" creationId="{AF7E31E7-6BB6-43D4-9E97-FAE9CE4324A6}"/>
          </ac:spMkLst>
        </pc:spChg>
        <pc:spChg chg="del">
          <ac:chgData name="Santosh Patlolla" userId="f3644ea7-2edf-4532-a5da-78ee70a775a6" providerId="ADAL" clId="{1E0129BC-0BC7-44DB-A826-34EEC7FFDCF4}" dt="2021-04-30T05:39:47.320" v="80" actId="478"/>
          <ac:spMkLst>
            <pc:docMk/>
            <pc:sldMk cId="1801851582" sldId="265"/>
            <ac:spMk id="49" creationId="{1B7C50BD-08B2-42E5-AA5A-FC4915416CAD}"/>
          </ac:spMkLst>
        </pc:spChg>
        <pc:spChg chg="mod">
          <ac:chgData name="Santosh Patlolla" userId="f3644ea7-2edf-4532-a5da-78ee70a775a6" providerId="ADAL" clId="{1E0129BC-0BC7-44DB-A826-34EEC7FFDCF4}" dt="2021-04-30T05:41:37.328" v="105" actId="1076"/>
          <ac:spMkLst>
            <pc:docMk/>
            <pc:sldMk cId="1801851582" sldId="265"/>
            <ac:spMk id="67" creationId="{477A7876-F300-413C-B53C-37881DC33D8B}"/>
          </ac:spMkLst>
        </pc:spChg>
        <pc:spChg chg="mod">
          <ac:chgData name="Santosh Patlolla" userId="f3644ea7-2edf-4532-a5da-78ee70a775a6" providerId="ADAL" clId="{1E0129BC-0BC7-44DB-A826-34EEC7FFDCF4}" dt="2021-04-30T05:40:57.552" v="94" actId="1076"/>
          <ac:spMkLst>
            <pc:docMk/>
            <pc:sldMk cId="1801851582" sldId="265"/>
            <ac:spMk id="73" creationId="{B48274E4-BC33-4E07-9269-2220429C1461}"/>
          </ac:spMkLst>
        </pc:spChg>
        <pc:spChg chg="mod">
          <ac:chgData name="Santosh Patlolla" userId="f3644ea7-2edf-4532-a5da-78ee70a775a6" providerId="ADAL" clId="{1E0129BC-0BC7-44DB-A826-34EEC7FFDCF4}" dt="2021-04-30T05:42:15.126" v="118" actId="1076"/>
          <ac:spMkLst>
            <pc:docMk/>
            <pc:sldMk cId="1801851582" sldId="265"/>
            <ac:spMk id="74" creationId="{C987D8A7-4F76-488C-AFFA-9558F5A151DB}"/>
          </ac:spMkLst>
        </pc:spChg>
        <pc:spChg chg="mod">
          <ac:chgData name="Santosh Patlolla" userId="f3644ea7-2edf-4532-a5da-78ee70a775a6" providerId="ADAL" clId="{1E0129BC-0BC7-44DB-A826-34EEC7FFDCF4}" dt="2021-04-30T05:42:17.998" v="119" actId="1076"/>
          <ac:spMkLst>
            <pc:docMk/>
            <pc:sldMk cId="1801851582" sldId="265"/>
            <ac:spMk id="77" creationId="{4DA30F9D-B265-4C7D-B6FF-FB31708DBE9E}"/>
          </ac:spMkLst>
        </pc:spChg>
        <pc:spChg chg="add mod ord">
          <ac:chgData name="Santosh Patlolla" userId="f3644ea7-2edf-4532-a5da-78ee70a775a6" providerId="ADAL" clId="{1E0129BC-0BC7-44DB-A826-34EEC7FFDCF4}" dt="2021-04-30T06:17:32.389" v="213" actId="14100"/>
          <ac:spMkLst>
            <pc:docMk/>
            <pc:sldMk cId="1801851582" sldId="265"/>
            <ac:spMk id="80" creationId="{9A8429A7-6D8A-4870-9D29-D51FD1FE14F4}"/>
          </ac:spMkLst>
        </pc:spChg>
        <pc:spChg chg="mod">
          <ac:chgData name="Santosh Patlolla" userId="f3644ea7-2edf-4532-a5da-78ee70a775a6" providerId="ADAL" clId="{1E0129BC-0BC7-44DB-A826-34EEC7FFDCF4}" dt="2021-04-30T05:54:52.826" v="152" actId="14100"/>
          <ac:spMkLst>
            <pc:docMk/>
            <pc:sldMk cId="1801851582" sldId="265"/>
            <ac:spMk id="86" creationId="{AD9C86F6-87E1-409E-9008-C58BD55B3577}"/>
          </ac:spMkLst>
        </pc:spChg>
        <pc:spChg chg="mod">
          <ac:chgData name="Santosh Patlolla" userId="f3644ea7-2edf-4532-a5da-78ee70a775a6" providerId="ADAL" clId="{1E0129BC-0BC7-44DB-A826-34EEC7FFDCF4}" dt="2021-04-30T05:43:11.132" v="131" actId="14100"/>
          <ac:spMkLst>
            <pc:docMk/>
            <pc:sldMk cId="1801851582" sldId="265"/>
            <ac:spMk id="92" creationId="{B385BC66-4C1E-40A5-9771-1631FEB33CF2}"/>
          </ac:spMkLst>
        </pc:spChg>
        <pc:picChg chg="mod">
          <ac:chgData name="Santosh Patlolla" userId="f3644ea7-2edf-4532-a5da-78ee70a775a6" providerId="ADAL" clId="{1E0129BC-0BC7-44DB-A826-34EEC7FFDCF4}" dt="2021-04-30T05:41:10.043" v="98" actId="1076"/>
          <ac:picMkLst>
            <pc:docMk/>
            <pc:sldMk cId="1801851582" sldId="265"/>
            <ac:picMk id="3" creationId="{47E54451-264F-4B8E-B71E-93E5562E051B}"/>
          </ac:picMkLst>
        </pc:picChg>
        <pc:picChg chg="ord">
          <ac:chgData name="Santosh Patlolla" userId="f3644ea7-2edf-4532-a5da-78ee70a775a6" providerId="ADAL" clId="{1E0129BC-0BC7-44DB-A826-34EEC7FFDCF4}" dt="2021-04-30T06:16:11.920" v="210" actId="166"/>
          <ac:picMkLst>
            <pc:docMk/>
            <pc:sldMk cId="1801851582" sldId="265"/>
            <ac:picMk id="35" creationId="{5A6E7431-FF0F-4646-8674-8A36C7C3A217}"/>
          </ac:picMkLst>
        </pc:picChg>
        <pc:picChg chg="mod">
          <ac:chgData name="Santosh Patlolla" userId="f3644ea7-2edf-4532-a5da-78ee70a775a6" providerId="ADAL" clId="{1E0129BC-0BC7-44DB-A826-34EEC7FFDCF4}" dt="2021-04-30T05:55:14.876" v="157" actId="1076"/>
          <ac:picMkLst>
            <pc:docMk/>
            <pc:sldMk cId="1801851582" sldId="265"/>
            <ac:picMk id="44" creationId="{023A4978-6AE5-4A6C-AC1E-0E1ED3F789EF}"/>
          </ac:picMkLst>
        </pc:picChg>
        <pc:picChg chg="add mod">
          <ac:chgData name="Santosh Patlolla" userId="f3644ea7-2edf-4532-a5da-78ee70a775a6" providerId="ADAL" clId="{1E0129BC-0BC7-44DB-A826-34EEC7FFDCF4}" dt="2021-04-30T05:42:35.930" v="124" actId="14100"/>
          <ac:picMkLst>
            <pc:docMk/>
            <pc:sldMk cId="1801851582" sldId="265"/>
            <ac:picMk id="61" creationId="{96B062D7-6623-421D-8E3E-E5C8C0D84BEF}"/>
          </ac:picMkLst>
        </pc:picChg>
        <pc:picChg chg="mod">
          <ac:chgData name="Santosh Patlolla" userId="f3644ea7-2edf-4532-a5da-78ee70a775a6" providerId="ADAL" clId="{1E0129BC-0BC7-44DB-A826-34EEC7FFDCF4}" dt="2021-04-30T05:55:16.948" v="158" actId="14100"/>
          <ac:picMkLst>
            <pc:docMk/>
            <pc:sldMk cId="1801851582" sldId="265"/>
            <ac:picMk id="84" creationId="{614EE9C9-2465-41E7-BB17-DCB581105AAC}"/>
          </ac:picMkLst>
        </pc:picChg>
        <pc:cxnChg chg="del mod">
          <ac:chgData name="Santosh Patlolla" userId="f3644ea7-2edf-4532-a5da-78ee70a775a6" providerId="ADAL" clId="{1E0129BC-0BC7-44DB-A826-34EEC7FFDCF4}" dt="2021-04-30T05:38:43.950" v="72" actId="478"/>
          <ac:cxnSpMkLst>
            <pc:docMk/>
            <pc:sldMk cId="1801851582" sldId="265"/>
            <ac:cxnSpMk id="5" creationId="{47330A78-3ACE-43AF-B518-95E11BC442B9}"/>
          </ac:cxnSpMkLst>
        </pc:cxnChg>
        <pc:cxnChg chg="del">
          <ac:chgData name="Santosh Patlolla" userId="f3644ea7-2edf-4532-a5da-78ee70a775a6" providerId="ADAL" clId="{1E0129BC-0BC7-44DB-A826-34EEC7FFDCF4}" dt="2021-04-30T05:38:51.755" v="73" actId="478"/>
          <ac:cxnSpMkLst>
            <pc:docMk/>
            <pc:sldMk cId="1801851582" sldId="265"/>
            <ac:cxnSpMk id="15" creationId="{48C1484E-4A23-4D2F-9C5A-4354766D2F71}"/>
          </ac:cxnSpMkLst>
        </pc:cxnChg>
        <pc:cxnChg chg="del">
          <ac:chgData name="Santosh Patlolla" userId="f3644ea7-2edf-4532-a5da-78ee70a775a6" providerId="ADAL" clId="{1E0129BC-0BC7-44DB-A826-34EEC7FFDCF4}" dt="2021-04-30T05:38:51.755" v="73" actId="478"/>
          <ac:cxnSpMkLst>
            <pc:docMk/>
            <pc:sldMk cId="1801851582" sldId="265"/>
            <ac:cxnSpMk id="17" creationId="{188A894C-C2B2-41EE-94AD-BEC88101D1EC}"/>
          </ac:cxnSpMkLst>
        </pc:cxnChg>
        <pc:cxnChg chg="del">
          <ac:chgData name="Santosh Patlolla" userId="f3644ea7-2edf-4532-a5da-78ee70a775a6" providerId="ADAL" clId="{1E0129BC-0BC7-44DB-A826-34EEC7FFDCF4}" dt="2021-04-30T05:38:51.755" v="73" actId="478"/>
          <ac:cxnSpMkLst>
            <pc:docMk/>
            <pc:sldMk cId="1801851582" sldId="265"/>
            <ac:cxnSpMk id="27" creationId="{1DD95583-A801-4462-BD2A-8D5830FE9C6F}"/>
          </ac:cxnSpMkLst>
        </pc:cxnChg>
        <pc:cxnChg chg="del">
          <ac:chgData name="Santosh Patlolla" userId="f3644ea7-2edf-4532-a5da-78ee70a775a6" providerId="ADAL" clId="{1E0129BC-0BC7-44DB-A826-34EEC7FFDCF4}" dt="2021-04-30T05:38:51.755" v="73" actId="478"/>
          <ac:cxnSpMkLst>
            <pc:docMk/>
            <pc:sldMk cId="1801851582" sldId="265"/>
            <ac:cxnSpMk id="34" creationId="{27662979-D9FD-49E5-AA97-C1CE606B457D}"/>
          </ac:cxnSpMkLst>
        </pc:cxnChg>
        <pc:cxnChg chg="del mod">
          <ac:chgData name="Santosh Patlolla" userId="f3644ea7-2edf-4532-a5da-78ee70a775a6" providerId="ADAL" clId="{1E0129BC-0BC7-44DB-A826-34EEC7FFDCF4}" dt="2021-04-30T05:39:23.680" v="78" actId="478"/>
          <ac:cxnSpMkLst>
            <pc:docMk/>
            <pc:sldMk cId="1801851582" sldId="265"/>
            <ac:cxnSpMk id="46" creationId="{F61D4E70-0022-44C2-9C68-CCE6AB41937E}"/>
          </ac:cxnSpMkLst>
        </pc:cxnChg>
        <pc:cxnChg chg="del">
          <ac:chgData name="Santosh Patlolla" userId="f3644ea7-2edf-4532-a5da-78ee70a775a6" providerId="ADAL" clId="{1E0129BC-0BC7-44DB-A826-34EEC7FFDCF4}" dt="2021-04-30T05:39:23.680" v="78" actId="478"/>
          <ac:cxnSpMkLst>
            <pc:docMk/>
            <pc:sldMk cId="1801851582" sldId="265"/>
            <ac:cxnSpMk id="51" creationId="{3ED8AE2C-267D-47AF-9637-FA70105B5EAD}"/>
          </ac:cxnSpMkLst>
        </pc:cxnChg>
        <pc:cxnChg chg="del mod">
          <ac:chgData name="Santosh Patlolla" userId="f3644ea7-2edf-4532-a5da-78ee70a775a6" providerId="ADAL" clId="{1E0129BC-0BC7-44DB-A826-34EEC7FFDCF4}" dt="2021-04-30T05:39:23.680" v="78" actId="478"/>
          <ac:cxnSpMkLst>
            <pc:docMk/>
            <pc:sldMk cId="1801851582" sldId="265"/>
            <ac:cxnSpMk id="53" creationId="{1E8ABB87-7052-40E3-AB69-7C08BDD9C141}"/>
          </ac:cxnSpMkLst>
        </pc:cxnChg>
        <pc:cxnChg chg="del">
          <ac:chgData name="Santosh Patlolla" userId="f3644ea7-2edf-4532-a5da-78ee70a775a6" providerId="ADAL" clId="{1E0129BC-0BC7-44DB-A826-34EEC7FFDCF4}" dt="2021-04-30T05:39:23.680" v="78" actId="478"/>
          <ac:cxnSpMkLst>
            <pc:docMk/>
            <pc:sldMk cId="1801851582" sldId="265"/>
            <ac:cxnSpMk id="55" creationId="{D13DB630-7AB9-4513-9216-E66A6EC616D2}"/>
          </ac:cxnSpMkLst>
        </pc:cxnChg>
        <pc:cxnChg chg="del">
          <ac:chgData name="Santosh Patlolla" userId="f3644ea7-2edf-4532-a5da-78ee70a775a6" providerId="ADAL" clId="{1E0129BC-0BC7-44DB-A826-34EEC7FFDCF4}" dt="2021-04-30T05:39:23.680" v="78" actId="478"/>
          <ac:cxnSpMkLst>
            <pc:docMk/>
            <pc:sldMk cId="1801851582" sldId="265"/>
            <ac:cxnSpMk id="57" creationId="{1F82CDE9-9EDA-4514-AE6E-CC17D482EBF0}"/>
          </ac:cxnSpMkLst>
        </pc:cxnChg>
        <pc:cxnChg chg="del mod">
          <ac:chgData name="Santosh Patlolla" userId="f3644ea7-2edf-4532-a5da-78ee70a775a6" providerId="ADAL" clId="{1E0129BC-0BC7-44DB-A826-34EEC7FFDCF4}" dt="2021-04-30T05:39:23.680" v="78" actId="478"/>
          <ac:cxnSpMkLst>
            <pc:docMk/>
            <pc:sldMk cId="1801851582" sldId="265"/>
            <ac:cxnSpMk id="63" creationId="{B615BD14-3940-428A-A26F-286AF3FF67F0}"/>
          </ac:cxnSpMkLst>
        </pc:cxnChg>
        <pc:cxnChg chg="del">
          <ac:chgData name="Santosh Patlolla" userId="f3644ea7-2edf-4532-a5da-78ee70a775a6" providerId="ADAL" clId="{1E0129BC-0BC7-44DB-A826-34EEC7FFDCF4}" dt="2021-04-30T05:39:23.680" v="78" actId="478"/>
          <ac:cxnSpMkLst>
            <pc:docMk/>
            <pc:sldMk cId="1801851582" sldId="265"/>
            <ac:cxnSpMk id="65" creationId="{1E0A3057-3DA3-4C86-A71A-BA75DE448974}"/>
          </ac:cxnSpMkLst>
        </pc:cxnChg>
        <pc:cxnChg chg="add mod">
          <ac:chgData name="Santosh Patlolla" userId="f3644ea7-2edf-4532-a5da-78ee70a775a6" providerId="ADAL" clId="{1E0129BC-0BC7-44DB-A826-34EEC7FFDCF4}" dt="2021-04-30T05:55:00.759" v="154" actId="14100"/>
          <ac:cxnSpMkLst>
            <pc:docMk/>
            <pc:sldMk cId="1801851582" sldId="265"/>
            <ac:cxnSpMk id="66" creationId="{16E8A7B4-BDFC-44F4-81C5-9ABCE1DDBD00}"/>
          </ac:cxnSpMkLst>
        </pc:cxnChg>
        <pc:cxnChg chg="mod">
          <ac:chgData name="Santosh Patlolla" userId="f3644ea7-2edf-4532-a5da-78ee70a775a6" providerId="ADAL" clId="{1E0129BC-0BC7-44DB-A826-34EEC7FFDCF4}" dt="2021-04-30T05:41:37.328" v="105" actId="1076"/>
          <ac:cxnSpMkLst>
            <pc:docMk/>
            <pc:sldMk cId="1801851582" sldId="265"/>
            <ac:cxnSpMk id="72" creationId="{BE5C79D4-1AE8-4DD4-AB71-D4B4E382E14E}"/>
          </ac:cxnSpMkLst>
        </pc:cxnChg>
        <pc:cxnChg chg="mod">
          <ac:chgData name="Santosh Patlolla" userId="f3644ea7-2edf-4532-a5da-78ee70a775a6" providerId="ADAL" clId="{1E0129BC-0BC7-44DB-A826-34EEC7FFDCF4}" dt="2021-04-30T05:42:12.365" v="117" actId="14100"/>
          <ac:cxnSpMkLst>
            <pc:docMk/>
            <pc:sldMk cId="1801851582" sldId="265"/>
            <ac:cxnSpMk id="79" creationId="{1BD5ADBE-4CBD-4218-818F-0BDEEA943342}"/>
          </ac:cxnSpMkLst>
        </pc:cxnChg>
        <pc:cxnChg chg="mod">
          <ac:chgData name="Santosh Patlolla" userId="f3644ea7-2edf-4532-a5da-78ee70a775a6" providerId="ADAL" clId="{1E0129BC-0BC7-44DB-A826-34EEC7FFDCF4}" dt="2021-04-30T05:41:50.638" v="109" actId="1076"/>
          <ac:cxnSpMkLst>
            <pc:docMk/>
            <pc:sldMk cId="1801851582" sldId="265"/>
            <ac:cxnSpMk id="81" creationId="{D2DEB66E-3A48-453F-B39A-CD5E75B4E2D9}"/>
          </ac:cxnSpMkLst>
        </pc:cxnChg>
        <pc:cxnChg chg="mod">
          <ac:chgData name="Santosh Patlolla" userId="f3644ea7-2edf-4532-a5da-78ee70a775a6" providerId="ADAL" clId="{1E0129BC-0BC7-44DB-A826-34EEC7FFDCF4}" dt="2021-04-30T05:42:07.094" v="116" actId="14100"/>
          <ac:cxnSpMkLst>
            <pc:docMk/>
            <pc:sldMk cId="1801851582" sldId="265"/>
            <ac:cxnSpMk id="83" creationId="{EB00DF39-AC93-402E-A610-1DCFBED97421}"/>
          </ac:cxnSpMkLst>
        </pc:cxnChg>
        <pc:cxnChg chg="mod">
          <ac:chgData name="Santosh Patlolla" userId="f3644ea7-2edf-4532-a5da-78ee70a775a6" providerId="ADAL" clId="{1E0129BC-0BC7-44DB-A826-34EEC7FFDCF4}" dt="2021-04-30T05:55:05.263" v="155" actId="14100"/>
          <ac:cxnSpMkLst>
            <pc:docMk/>
            <pc:sldMk cId="1801851582" sldId="265"/>
            <ac:cxnSpMk id="88" creationId="{5FE9BA0B-9A40-4490-94B1-29DE8B8AA0E2}"/>
          </ac:cxnSpMkLst>
        </pc:cxnChg>
        <pc:cxnChg chg="mod">
          <ac:chgData name="Santosh Patlolla" userId="f3644ea7-2edf-4532-a5da-78ee70a775a6" providerId="ADAL" clId="{1E0129BC-0BC7-44DB-A826-34EEC7FFDCF4}" dt="2021-04-30T05:43:07.816" v="130" actId="1076"/>
          <ac:cxnSpMkLst>
            <pc:docMk/>
            <pc:sldMk cId="1801851582" sldId="265"/>
            <ac:cxnSpMk id="91" creationId="{5740FAEF-E613-4A9E-8B7D-73AD0B6AA469}"/>
          </ac:cxnSpMkLst>
        </pc:cxnChg>
      </pc:sldChg>
      <pc:sldChg chg="addSp delSp modSp add mod">
        <pc:chgData name="Santosh Patlolla" userId="f3644ea7-2edf-4532-a5da-78ee70a775a6" providerId="ADAL" clId="{1E0129BC-0BC7-44DB-A826-34EEC7FFDCF4}" dt="2021-05-06T10:14:30.727" v="474" actId="1076"/>
        <pc:sldMkLst>
          <pc:docMk/>
          <pc:sldMk cId="456940632" sldId="266"/>
        </pc:sldMkLst>
        <pc:spChg chg="mod">
          <ac:chgData name="Santosh Patlolla" userId="f3644ea7-2edf-4532-a5da-78ee70a775a6" providerId="ADAL" clId="{1E0129BC-0BC7-44DB-A826-34EEC7FFDCF4}" dt="2021-05-06T10:13:41.411" v="463" actId="1036"/>
          <ac:spMkLst>
            <pc:docMk/>
            <pc:sldMk cId="456940632" sldId="266"/>
            <ac:spMk id="6" creationId="{EF18A7C5-9111-486D-9FE6-6EF5F5537911}"/>
          </ac:spMkLst>
        </pc:spChg>
        <pc:spChg chg="mod">
          <ac:chgData name="Santosh Patlolla" userId="f3644ea7-2edf-4532-a5da-78ee70a775a6" providerId="ADAL" clId="{1E0129BC-0BC7-44DB-A826-34EEC7FFDCF4}" dt="2021-05-06T10:13:41.411" v="463" actId="1036"/>
          <ac:spMkLst>
            <pc:docMk/>
            <pc:sldMk cId="456940632" sldId="266"/>
            <ac:spMk id="7" creationId="{214B108E-0EB7-42EC-8F69-57D0D85CF1DA}"/>
          </ac:spMkLst>
        </pc:spChg>
        <pc:spChg chg="mod">
          <ac:chgData name="Santosh Patlolla" userId="f3644ea7-2edf-4532-a5da-78ee70a775a6" providerId="ADAL" clId="{1E0129BC-0BC7-44DB-A826-34EEC7FFDCF4}" dt="2021-05-06T10:13:41.411" v="463" actId="1036"/>
          <ac:spMkLst>
            <pc:docMk/>
            <pc:sldMk cId="456940632" sldId="266"/>
            <ac:spMk id="8" creationId="{5DB0A5E0-82B0-479B-8084-7BB0CB7384B3}"/>
          </ac:spMkLst>
        </pc:spChg>
        <pc:spChg chg="mod">
          <ac:chgData name="Santosh Patlolla" userId="f3644ea7-2edf-4532-a5da-78ee70a775a6" providerId="ADAL" clId="{1E0129BC-0BC7-44DB-A826-34EEC7FFDCF4}" dt="2021-05-06T10:13:41.411" v="463" actId="1036"/>
          <ac:spMkLst>
            <pc:docMk/>
            <pc:sldMk cId="456940632" sldId="266"/>
            <ac:spMk id="9" creationId="{7CABC881-7368-455D-B260-486BDF34C360}"/>
          </ac:spMkLst>
        </pc:spChg>
        <pc:spChg chg="mod">
          <ac:chgData name="Santosh Patlolla" userId="f3644ea7-2edf-4532-a5da-78ee70a775a6" providerId="ADAL" clId="{1E0129BC-0BC7-44DB-A826-34EEC7FFDCF4}" dt="2021-05-06T10:13:41.411" v="463" actId="1036"/>
          <ac:spMkLst>
            <pc:docMk/>
            <pc:sldMk cId="456940632" sldId="266"/>
            <ac:spMk id="10" creationId="{172450EF-42B3-42F1-BE7E-D7631C77E743}"/>
          </ac:spMkLst>
        </pc:spChg>
        <pc:spChg chg="mod">
          <ac:chgData name="Santosh Patlolla" userId="f3644ea7-2edf-4532-a5da-78ee70a775a6" providerId="ADAL" clId="{1E0129BC-0BC7-44DB-A826-34EEC7FFDCF4}" dt="2021-05-06T10:13:41.411" v="463" actId="1036"/>
          <ac:spMkLst>
            <pc:docMk/>
            <pc:sldMk cId="456940632" sldId="266"/>
            <ac:spMk id="11" creationId="{9834DDB2-6FCC-4B5D-BF14-67981E1D08B4}"/>
          </ac:spMkLst>
        </pc:spChg>
        <pc:spChg chg="mod">
          <ac:chgData name="Santosh Patlolla" userId="f3644ea7-2edf-4532-a5da-78ee70a775a6" providerId="ADAL" clId="{1E0129BC-0BC7-44DB-A826-34EEC7FFDCF4}" dt="2021-05-06T10:13:41.411" v="463" actId="1036"/>
          <ac:spMkLst>
            <pc:docMk/>
            <pc:sldMk cId="456940632" sldId="266"/>
            <ac:spMk id="21" creationId="{90C6173E-08DC-45F4-B313-565FDC68611C}"/>
          </ac:spMkLst>
        </pc:spChg>
        <pc:spChg chg="mod">
          <ac:chgData name="Santosh Patlolla" userId="f3644ea7-2edf-4532-a5da-78ee70a775a6" providerId="ADAL" clId="{1E0129BC-0BC7-44DB-A826-34EEC7FFDCF4}" dt="2021-05-06T10:13:41.411" v="463" actId="1036"/>
          <ac:spMkLst>
            <pc:docMk/>
            <pc:sldMk cId="456940632" sldId="266"/>
            <ac:spMk id="22" creationId="{60085908-CA8A-4E54-9186-EE62A172F0EC}"/>
          </ac:spMkLst>
        </pc:spChg>
        <pc:spChg chg="mod">
          <ac:chgData name="Santosh Patlolla" userId="f3644ea7-2edf-4532-a5da-78ee70a775a6" providerId="ADAL" clId="{1E0129BC-0BC7-44DB-A826-34EEC7FFDCF4}" dt="2021-05-06T10:13:41.411" v="463" actId="1036"/>
          <ac:spMkLst>
            <pc:docMk/>
            <pc:sldMk cId="456940632" sldId="266"/>
            <ac:spMk id="24" creationId="{C7632C1B-B42E-48C2-8945-0DAEED8B78A3}"/>
          </ac:spMkLst>
        </pc:spChg>
        <pc:spChg chg="mod">
          <ac:chgData name="Santosh Patlolla" userId="f3644ea7-2edf-4532-a5da-78ee70a775a6" providerId="ADAL" clId="{1E0129BC-0BC7-44DB-A826-34EEC7FFDCF4}" dt="2021-05-06T10:13:41.411" v="463" actId="1036"/>
          <ac:spMkLst>
            <pc:docMk/>
            <pc:sldMk cId="456940632" sldId="266"/>
            <ac:spMk id="31" creationId="{ECCF2151-6D16-4474-8888-CC6D01CAD962}"/>
          </ac:spMkLst>
        </pc:spChg>
        <pc:spChg chg="mod">
          <ac:chgData name="Santosh Patlolla" userId="f3644ea7-2edf-4532-a5da-78ee70a775a6" providerId="ADAL" clId="{1E0129BC-0BC7-44DB-A826-34EEC7FFDCF4}" dt="2021-05-06T10:13:41.411" v="463" actId="1036"/>
          <ac:spMkLst>
            <pc:docMk/>
            <pc:sldMk cId="456940632" sldId="266"/>
            <ac:spMk id="39" creationId="{DB990C23-827C-4076-BD98-A7AB3FC6901E}"/>
          </ac:spMkLst>
        </pc:spChg>
        <pc:spChg chg="mod">
          <ac:chgData name="Santosh Patlolla" userId="f3644ea7-2edf-4532-a5da-78ee70a775a6" providerId="ADAL" clId="{1E0129BC-0BC7-44DB-A826-34EEC7FFDCF4}" dt="2021-05-06T10:14:28.085" v="473" actId="1076"/>
          <ac:spMkLst>
            <pc:docMk/>
            <pc:sldMk cId="456940632" sldId="266"/>
            <ac:spMk id="41" creationId="{D0B3F7FF-3D30-4FFD-A165-EEECA668B506}"/>
          </ac:spMkLst>
        </pc:spChg>
        <pc:spChg chg="mod">
          <ac:chgData name="Santosh Patlolla" userId="f3644ea7-2edf-4532-a5da-78ee70a775a6" providerId="ADAL" clId="{1E0129BC-0BC7-44DB-A826-34EEC7FFDCF4}" dt="2021-05-06T10:13:41.411" v="463" actId="1036"/>
          <ac:spMkLst>
            <pc:docMk/>
            <pc:sldMk cId="456940632" sldId="266"/>
            <ac:spMk id="42" creationId="{7CA2CA61-7F98-44F5-8EA4-64E0107C0113}"/>
          </ac:spMkLst>
        </pc:spChg>
        <pc:spChg chg="mod">
          <ac:chgData name="Santosh Patlolla" userId="f3644ea7-2edf-4532-a5da-78ee70a775a6" providerId="ADAL" clId="{1E0129BC-0BC7-44DB-A826-34EEC7FFDCF4}" dt="2021-05-06T10:13:56.128" v="465" actId="1076"/>
          <ac:spMkLst>
            <pc:docMk/>
            <pc:sldMk cId="456940632" sldId="266"/>
            <ac:spMk id="43" creationId="{AF7E31E7-6BB6-43D4-9E97-FAE9CE4324A6}"/>
          </ac:spMkLst>
        </pc:spChg>
        <pc:spChg chg="mod">
          <ac:chgData name="Santosh Patlolla" userId="f3644ea7-2edf-4532-a5da-78ee70a775a6" providerId="ADAL" clId="{1E0129BC-0BC7-44DB-A826-34EEC7FFDCF4}" dt="2021-05-06T10:13:41.411" v="463" actId="1036"/>
          <ac:spMkLst>
            <pc:docMk/>
            <pc:sldMk cId="456940632" sldId="266"/>
            <ac:spMk id="49" creationId="{1B7C50BD-08B2-42E5-AA5A-FC4915416CAD}"/>
          </ac:spMkLst>
        </pc:spChg>
        <pc:spChg chg="del mod">
          <ac:chgData name="Santosh Patlolla" userId="f3644ea7-2edf-4532-a5da-78ee70a775a6" providerId="ADAL" clId="{1E0129BC-0BC7-44DB-A826-34EEC7FFDCF4}" dt="2021-04-30T05:31:53.555" v="4" actId="478"/>
          <ac:spMkLst>
            <pc:docMk/>
            <pc:sldMk cId="456940632" sldId="266"/>
            <ac:spMk id="67" creationId="{477A7876-F300-413C-B53C-37881DC33D8B}"/>
          </ac:spMkLst>
        </pc:spChg>
        <pc:spChg chg="del mod">
          <ac:chgData name="Santosh Patlolla" userId="f3644ea7-2edf-4532-a5da-78ee70a775a6" providerId="ADAL" clId="{1E0129BC-0BC7-44DB-A826-34EEC7FFDCF4}" dt="2021-04-30T05:32:06.308" v="9" actId="478"/>
          <ac:spMkLst>
            <pc:docMk/>
            <pc:sldMk cId="456940632" sldId="266"/>
            <ac:spMk id="73" creationId="{B48274E4-BC33-4E07-9269-2220429C1461}"/>
          </ac:spMkLst>
        </pc:spChg>
        <pc:spChg chg="del mod">
          <ac:chgData name="Santosh Patlolla" userId="f3644ea7-2edf-4532-a5da-78ee70a775a6" providerId="ADAL" clId="{1E0129BC-0BC7-44DB-A826-34EEC7FFDCF4}" dt="2021-04-30T05:32:11.012" v="11" actId="478"/>
          <ac:spMkLst>
            <pc:docMk/>
            <pc:sldMk cId="456940632" sldId="266"/>
            <ac:spMk id="74" creationId="{C987D8A7-4F76-488C-AFFA-9558F5A151DB}"/>
          </ac:spMkLst>
        </pc:spChg>
        <pc:spChg chg="del mod">
          <ac:chgData name="Santosh Patlolla" userId="f3644ea7-2edf-4532-a5da-78ee70a775a6" providerId="ADAL" clId="{1E0129BC-0BC7-44DB-A826-34EEC7FFDCF4}" dt="2021-04-30T05:32:17.018" v="14" actId="478"/>
          <ac:spMkLst>
            <pc:docMk/>
            <pc:sldMk cId="456940632" sldId="266"/>
            <ac:spMk id="77" creationId="{4DA30F9D-B265-4C7D-B6FF-FB31708DBE9E}"/>
          </ac:spMkLst>
        </pc:spChg>
        <pc:spChg chg="del">
          <ac:chgData name="Santosh Patlolla" userId="f3644ea7-2edf-4532-a5da-78ee70a775a6" providerId="ADAL" clId="{1E0129BC-0BC7-44DB-A826-34EEC7FFDCF4}" dt="2021-04-30T05:32:27.161" v="19" actId="478"/>
          <ac:spMkLst>
            <pc:docMk/>
            <pc:sldMk cId="456940632" sldId="266"/>
            <ac:spMk id="86" creationId="{AD9C86F6-87E1-409E-9008-C58BD55B3577}"/>
          </ac:spMkLst>
        </pc:spChg>
        <pc:spChg chg="del">
          <ac:chgData name="Santosh Patlolla" userId="f3644ea7-2edf-4532-a5da-78ee70a775a6" providerId="ADAL" clId="{1E0129BC-0BC7-44DB-A826-34EEC7FFDCF4}" dt="2021-04-30T05:32:23.180" v="17" actId="478"/>
          <ac:spMkLst>
            <pc:docMk/>
            <pc:sldMk cId="456940632" sldId="266"/>
            <ac:spMk id="92" creationId="{B385BC66-4C1E-40A5-9771-1631FEB33CF2}"/>
          </ac:spMkLst>
        </pc:spChg>
        <pc:picChg chg="mod">
          <ac:chgData name="Santosh Patlolla" userId="f3644ea7-2edf-4532-a5da-78ee70a775a6" providerId="ADAL" clId="{1E0129BC-0BC7-44DB-A826-34EEC7FFDCF4}" dt="2021-05-06T10:13:41.411" v="463" actId="1036"/>
          <ac:picMkLst>
            <pc:docMk/>
            <pc:sldMk cId="456940632" sldId="266"/>
            <ac:picMk id="3" creationId="{47E54451-264F-4B8E-B71E-93E5562E051B}"/>
          </ac:picMkLst>
        </pc:picChg>
        <pc:picChg chg="mod">
          <ac:chgData name="Santosh Patlolla" userId="f3644ea7-2edf-4532-a5da-78ee70a775a6" providerId="ADAL" clId="{1E0129BC-0BC7-44DB-A826-34EEC7FFDCF4}" dt="2021-05-06T10:13:41.411" v="463" actId="1036"/>
          <ac:picMkLst>
            <pc:docMk/>
            <pc:sldMk cId="456940632" sldId="266"/>
            <ac:picMk id="35" creationId="{5A6E7431-FF0F-4646-8674-8A36C7C3A217}"/>
          </ac:picMkLst>
        </pc:picChg>
        <pc:picChg chg="add mod">
          <ac:chgData name="Santosh Patlolla" userId="f3644ea7-2edf-4532-a5da-78ee70a775a6" providerId="ADAL" clId="{1E0129BC-0BC7-44DB-A826-34EEC7FFDCF4}" dt="2021-05-06T10:14:03.836" v="467" actId="14100"/>
          <ac:picMkLst>
            <pc:docMk/>
            <pc:sldMk cId="456940632" sldId="266"/>
            <ac:picMk id="36" creationId="{A6CEE355-C415-48E7-8E6E-31D092FD0F93}"/>
          </ac:picMkLst>
        </pc:picChg>
        <pc:picChg chg="mod">
          <ac:chgData name="Santosh Patlolla" userId="f3644ea7-2edf-4532-a5da-78ee70a775a6" providerId="ADAL" clId="{1E0129BC-0BC7-44DB-A826-34EEC7FFDCF4}" dt="2021-05-06T10:13:52.657" v="464" actId="1076"/>
          <ac:picMkLst>
            <pc:docMk/>
            <pc:sldMk cId="456940632" sldId="266"/>
            <ac:picMk id="44" creationId="{023A4978-6AE5-4A6C-AC1E-0E1ED3F789EF}"/>
          </ac:picMkLst>
        </pc:picChg>
        <pc:picChg chg="mod">
          <ac:chgData name="Santosh Patlolla" userId="f3644ea7-2edf-4532-a5da-78ee70a775a6" providerId="ADAL" clId="{1E0129BC-0BC7-44DB-A826-34EEC7FFDCF4}" dt="2021-05-06T10:14:30.727" v="474" actId="1076"/>
          <ac:picMkLst>
            <pc:docMk/>
            <pc:sldMk cId="456940632" sldId="266"/>
            <ac:picMk id="45" creationId="{882706D4-F06A-4CDA-847E-74918B4D74D2}"/>
          </ac:picMkLst>
        </pc:picChg>
        <pc:picChg chg="mod">
          <ac:chgData name="Santosh Patlolla" userId="f3644ea7-2edf-4532-a5da-78ee70a775a6" providerId="ADAL" clId="{1E0129BC-0BC7-44DB-A826-34EEC7FFDCF4}" dt="2021-05-06T10:13:41.411" v="463" actId="1036"/>
          <ac:picMkLst>
            <pc:docMk/>
            <pc:sldMk cId="456940632" sldId="266"/>
            <ac:picMk id="47" creationId="{8178C17F-D130-4338-AB2B-A7E1734CC619}"/>
          </ac:picMkLst>
        </pc:picChg>
        <pc:picChg chg="del">
          <ac:chgData name="Santosh Patlolla" userId="f3644ea7-2edf-4532-a5da-78ee70a775a6" providerId="ADAL" clId="{1E0129BC-0BC7-44DB-A826-34EEC7FFDCF4}" dt="2021-04-30T05:32:18.822" v="15" actId="478"/>
          <ac:picMkLst>
            <pc:docMk/>
            <pc:sldMk cId="456940632" sldId="266"/>
            <ac:picMk id="84" creationId="{614EE9C9-2465-41E7-BB17-DCB581105AAC}"/>
          </ac:picMkLst>
        </pc:picChg>
        <pc:cxnChg chg="mod">
          <ac:chgData name="Santosh Patlolla" userId="f3644ea7-2edf-4532-a5da-78ee70a775a6" providerId="ADAL" clId="{1E0129BC-0BC7-44DB-A826-34EEC7FFDCF4}" dt="2021-05-06T10:13:41.411" v="463" actId="1036"/>
          <ac:cxnSpMkLst>
            <pc:docMk/>
            <pc:sldMk cId="456940632" sldId="266"/>
            <ac:cxnSpMk id="5" creationId="{47330A78-3ACE-43AF-B518-95E11BC442B9}"/>
          </ac:cxnSpMkLst>
        </pc:cxnChg>
        <pc:cxnChg chg="mod">
          <ac:chgData name="Santosh Patlolla" userId="f3644ea7-2edf-4532-a5da-78ee70a775a6" providerId="ADAL" clId="{1E0129BC-0BC7-44DB-A826-34EEC7FFDCF4}" dt="2021-05-06T10:13:41.411" v="463" actId="1036"/>
          <ac:cxnSpMkLst>
            <pc:docMk/>
            <pc:sldMk cId="456940632" sldId="266"/>
            <ac:cxnSpMk id="15" creationId="{48C1484E-4A23-4D2F-9C5A-4354766D2F71}"/>
          </ac:cxnSpMkLst>
        </pc:cxnChg>
        <pc:cxnChg chg="mod">
          <ac:chgData name="Santosh Patlolla" userId="f3644ea7-2edf-4532-a5da-78ee70a775a6" providerId="ADAL" clId="{1E0129BC-0BC7-44DB-A826-34EEC7FFDCF4}" dt="2021-05-06T10:13:41.411" v="463" actId="1036"/>
          <ac:cxnSpMkLst>
            <pc:docMk/>
            <pc:sldMk cId="456940632" sldId="266"/>
            <ac:cxnSpMk id="17" creationId="{188A894C-C2B2-41EE-94AD-BEC88101D1EC}"/>
          </ac:cxnSpMkLst>
        </pc:cxnChg>
        <pc:cxnChg chg="mod">
          <ac:chgData name="Santosh Patlolla" userId="f3644ea7-2edf-4532-a5da-78ee70a775a6" providerId="ADAL" clId="{1E0129BC-0BC7-44DB-A826-34EEC7FFDCF4}" dt="2021-05-06T10:13:41.411" v="463" actId="1036"/>
          <ac:cxnSpMkLst>
            <pc:docMk/>
            <pc:sldMk cId="456940632" sldId="266"/>
            <ac:cxnSpMk id="27" creationId="{1DD95583-A801-4462-BD2A-8D5830FE9C6F}"/>
          </ac:cxnSpMkLst>
        </pc:cxnChg>
        <pc:cxnChg chg="mod">
          <ac:chgData name="Santosh Patlolla" userId="f3644ea7-2edf-4532-a5da-78ee70a775a6" providerId="ADAL" clId="{1E0129BC-0BC7-44DB-A826-34EEC7FFDCF4}" dt="2021-05-06T10:13:41.411" v="463" actId="1036"/>
          <ac:cxnSpMkLst>
            <pc:docMk/>
            <pc:sldMk cId="456940632" sldId="266"/>
            <ac:cxnSpMk id="34" creationId="{27662979-D9FD-49E5-AA97-C1CE606B457D}"/>
          </ac:cxnSpMkLst>
        </pc:cxnChg>
        <pc:cxnChg chg="add mod">
          <ac:chgData name="Santosh Patlolla" userId="f3644ea7-2edf-4532-a5da-78ee70a775a6" providerId="ADAL" clId="{1E0129BC-0BC7-44DB-A826-34EEC7FFDCF4}" dt="2021-05-06T10:14:17.606" v="471" actId="14100"/>
          <ac:cxnSpMkLst>
            <pc:docMk/>
            <pc:sldMk cId="456940632" sldId="266"/>
            <ac:cxnSpMk id="37" creationId="{00FF9406-4D8E-41F7-8BE7-FF083CD8AEE5}"/>
          </ac:cxnSpMkLst>
        </pc:cxnChg>
        <pc:cxnChg chg="mod">
          <ac:chgData name="Santosh Patlolla" userId="f3644ea7-2edf-4532-a5da-78ee70a775a6" providerId="ADAL" clId="{1E0129BC-0BC7-44DB-A826-34EEC7FFDCF4}" dt="2021-05-06T10:13:41.411" v="463" actId="1036"/>
          <ac:cxnSpMkLst>
            <pc:docMk/>
            <pc:sldMk cId="456940632" sldId="266"/>
            <ac:cxnSpMk id="46" creationId="{F61D4E70-0022-44C2-9C68-CCE6AB41937E}"/>
          </ac:cxnSpMkLst>
        </pc:cxnChg>
        <pc:cxnChg chg="mod">
          <ac:chgData name="Santosh Patlolla" userId="f3644ea7-2edf-4532-a5da-78ee70a775a6" providerId="ADAL" clId="{1E0129BC-0BC7-44DB-A826-34EEC7FFDCF4}" dt="2021-05-06T10:13:41.411" v="463" actId="1036"/>
          <ac:cxnSpMkLst>
            <pc:docMk/>
            <pc:sldMk cId="456940632" sldId="266"/>
            <ac:cxnSpMk id="51" creationId="{3ED8AE2C-267D-47AF-9637-FA70105B5EAD}"/>
          </ac:cxnSpMkLst>
        </pc:cxnChg>
        <pc:cxnChg chg="mod">
          <ac:chgData name="Santosh Patlolla" userId="f3644ea7-2edf-4532-a5da-78ee70a775a6" providerId="ADAL" clId="{1E0129BC-0BC7-44DB-A826-34EEC7FFDCF4}" dt="2021-05-06T10:13:41.411" v="463" actId="1036"/>
          <ac:cxnSpMkLst>
            <pc:docMk/>
            <pc:sldMk cId="456940632" sldId="266"/>
            <ac:cxnSpMk id="53" creationId="{1E8ABB87-7052-40E3-AB69-7C08BDD9C141}"/>
          </ac:cxnSpMkLst>
        </pc:cxnChg>
        <pc:cxnChg chg="mod">
          <ac:chgData name="Santosh Patlolla" userId="f3644ea7-2edf-4532-a5da-78ee70a775a6" providerId="ADAL" clId="{1E0129BC-0BC7-44DB-A826-34EEC7FFDCF4}" dt="2021-05-06T10:13:41.411" v="463" actId="1036"/>
          <ac:cxnSpMkLst>
            <pc:docMk/>
            <pc:sldMk cId="456940632" sldId="266"/>
            <ac:cxnSpMk id="55" creationId="{D13DB630-7AB9-4513-9216-E66A6EC616D2}"/>
          </ac:cxnSpMkLst>
        </pc:cxnChg>
        <pc:cxnChg chg="mod">
          <ac:chgData name="Santosh Patlolla" userId="f3644ea7-2edf-4532-a5da-78ee70a775a6" providerId="ADAL" clId="{1E0129BC-0BC7-44DB-A826-34EEC7FFDCF4}" dt="2021-05-06T10:13:41.411" v="463" actId="1036"/>
          <ac:cxnSpMkLst>
            <pc:docMk/>
            <pc:sldMk cId="456940632" sldId="266"/>
            <ac:cxnSpMk id="57" creationId="{1F82CDE9-9EDA-4514-AE6E-CC17D482EBF0}"/>
          </ac:cxnSpMkLst>
        </pc:cxnChg>
        <pc:cxnChg chg="mod">
          <ac:chgData name="Santosh Patlolla" userId="f3644ea7-2edf-4532-a5da-78ee70a775a6" providerId="ADAL" clId="{1E0129BC-0BC7-44DB-A826-34EEC7FFDCF4}" dt="2021-05-06T10:13:41.411" v="463" actId="1036"/>
          <ac:cxnSpMkLst>
            <pc:docMk/>
            <pc:sldMk cId="456940632" sldId="266"/>
            <ac:cxnSpMk id="63" creationId="{B615BD14-3940-428A-A26F-286AF3FF67F0}"/>
          </ac:cxnSpMkLst>
        </pc:cxnChg>
        <pc:cxnChg chg="mod">
          <ac:chgData name="Santosh Patlolla" userId="f3644ea7-2edf-4532-a5da-78ee70a775a6" providerId="ADAL" clId="{1E0129BC-0BC7-44DB-A826-34EEC7FFDCF4}" dt="2021-05-06T10:13:41.411" v="463" actId="1036"/>
          <ac:cxnSpMkLst>
            <pc:docMk/>
            <pc:sldMk cId="456940632" sldId="266"/>
            <ac:cxnSpMk id="65" creationId="{1E0A3057-3DA3-4C86-A71A-BA75DE448974}"/>
          </ac:cxnSpMkLst>
        </pc:cxnChg>
        <pc:cxnChg chg="del mod">
          <ac:chgData name="Santosh Patlolla" userId="f3644ea7-2edf-4532-a5da-78ee70a775a6" providerId="ADAL" clId="{1E0129BC-0BC7-44DB-A826-34EEC7FFDCF4}" dt="2021-04-30T05:31:48.550" v="2" actId="478"/>
          <ac:cxnSpMkLst>
            <pc:docMk/>
            <pc:sldMk cId="456940632" sldId="266"/>
            <ac:cxnSpMk id="72" creationId="{BE5C79D4-1AE8-4DD4-AB71-D4B4E382E14E}"/>
          </ac:cxnSpMkLst>
        </pc:cxnChg>
        <pc:cxnChg chg="del">
          <ac:chgData name="Santosh Patlolla" userId="f3644ea7-2edf-4532-a5da-78ee70a775a6" providerId="ADAL" clId="{1E0129BC-0BC7-44DB-A826-34EEC7FFDCF4}" dt="2021-04-30T05:31:57.233" v="5" actId="478"/>
          <ac:cxnSpMkLst>
            <pc:docMk/>
            <pc:sldMk cId="456940632" sldId="266"/>
            <ac:cxnSpMk id="79" creationId="{1BD5ADBE-4CBD-4218-818F-0BDEEA943342}"/>
          </ac:cxnSpMkLst>
        </pc:cxnChg>
        <pc:cxnChg chg="del mod">
          <ac:chgData name="Santosh Patlolla" userId="f3644ea7-2edf-4532-a5da-78ee70a775a6" providerId="ADAL" clId="{1E0129BC-0BC7-44DB-A826-34EEC7FFDCF4}" dt="2021-04-30T05:31:58.959" v="6" actId="478"/>
          <ac:cxnSpMkLst>
            <pc:docMk/>
            <pc:sldMk cId="456940632" sldId="266"/>
            <ac:cxnSpMk id="81" creationId="{D2DEB66E-3A48-453F-B39A-CD5E75B4E2D9}"/>
          </ac:cxnSpMkLst>
        </pc:cxnChg>
        <pc:cxnChg chg="del mod">
          <ac:chgData name="Santosh Patlolla" userId="f3644ea7-2edf-4532-a5da-78ee70a775a6" providerId="ADAL" clId="{1E0129BC-0BC7-44DB-A826-34EEC7FFDCF4}" dt="2021-04-30T05:32:01.205" v="7" actId="478"/>
          <ac:cxnSpMkLst>
            <pc:docMk/>
            <pc:sldMk cId="456940632" sldId="266"/>
            <ac:cxnSpMk id="83" creationId="{EB00DF39-AC93-402E-A610-1DCFBED97421}"/>
          </ac:cxnSpMkLst>
        </pc:cxnChg>
        <pc:cxnChg chg="del">
          <ac:chgData name="Santosh Patlolla" userId="f3644ea7-2edf-4532-a5da-78ee70a775a6" providerId="ADAL" clId="{1E0129BC-0BC7-44DB-A826-34EEC7FFDCF4}" dt="2021-04-30T05:32:25.495" v="18" actId="478"/>
          <ac:cxnSpMkLst>
            <pc:docMk/>
            <pc:sldMk cId="456940632" sldId="266"/>
            <ac:cxnSpMk id="88" creationId="{5FE9BA0B-9A40-4490-94B1-29DE8B8AA0E2}"/>
          </ac:cxnSpMkLst>
        </pc:cxnChg>
        <pc:cxnChg chg="del">
          <ac:chgData name="Santosh Patlolla" userId="f3644ea7-2edf-4532-a5da-78ee70a775a6" providerId="ADAL" clId="{1E0129BC-0BC7-44DB-A826-34EEC7FFDCF4}" dt="2021-04-30T05:32:21.372" v="16" actId="478"/>
          <ac:cxnSpMkLst>
            <pc:docMk/>
            <pc:sldMk cId="456940632" sldId="266"/>
            <ac:cxnSpMk id="91" creationId="{5740FAEF-E613-4A9E-8B7D-73AD0B6AA46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19538-7281-49A6-9921-D9888238C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965C1-7239-4371-9E80-C0A5EAAA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1F37-193D-4F07-9A15-D84992F6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F479-A101-4D82-86B6-43E6DD4B757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13764-D433-4649-A8C9-ED4C5BC1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A8E71-79D1-4397-9929-A28C180C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45A-4819-495E-8AC7-B9A162D00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8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4CDD-16E4-4C3B-87DD-71DF9AC2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3ECAA-42CE-4C39-8958-343AD8732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1E1D6-5B6C-4057-970A-80663300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F479-A101-4D82-86B6-43E6DD4B757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6B993-E63F-4AF0-95B5-8D805438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49AC0-5C4E-40A9-815B-F7460C98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45A-4819-495E-8AC7-B9A162D00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294F2-82F6-491A-BAF5-5F9846A64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0854C-A626-461B-86B2-14837CF6A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6CDE1-6B70-47CE-B819-EEF24FE1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F479-A101-4D82-86B6-43E6DD4B757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4AFE6-EB60-43A7-B0B6-42257D6B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D3C88-A8F6-4238-AC11-593C48A3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45A-4819-495E-8AC7-B9A162D00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F410-2400-451C-B50B-3B6A3B9A1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5A8D7-7E7E-46BE-BE9A-AAFCA73B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F1480-B11F-44B9-ADEC-EF21D97EC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F479-A101-4D82-86B6-43E6DD4B757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86F2F-720F-4711-9491-3406D346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04E74-BEDA-4504-9F54-432727DB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45A-4819-495E-8AC7-B9A162D00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3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7823-D5BD-416D-A608-A31CB9062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08BDE-50C8-467D-9B7C-546E9A777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D47F8-E05D-44A8-AC8C-99D699E8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F479-A101-4D82-86B6-43E6DD4B757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2DC9-7596-4950-A2CA-77BFA012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CD95-F69B-4E9C-A341-A93EAB61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45A-4819-495E-8AC7-B9A162D00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FBE7-1F8C-4982-87DF-4B69E749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921E0-8E0A-473A-83B5-353E1B25A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A8F2E-D2CD-4173-9EC2-88E6B2C0D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30660-29C0-4673-AC6A-BBDAA967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F479-A101-4D82-86B6-43E6DD4B757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F1845-9370-4DC7-A765-1AFC1CAB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C9AEF-438B-4B04-B4E5-D47AB016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45A-4819-495E-8AC7-B9A162D00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6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7B81-DE2A-470B-8315-1E2A80E4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D0A55-5397-41E2-AA7F-4970992A0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F1083-5E8A-42C2-9114-FB1E3A26E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311A8-485F-4584-B0E4-0FDDBE359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BFB1E-562A-4132-AA40-B449CB670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EF19AD-C4CC-494A-9A57-1A8F1DF2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F479-A101-4D82-86B6-43E6DD4B757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1842DB-5862-4991-B401-1B4A2250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3C3BC-494B-4EA7-82C9-E6911603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45A-4819-495E-8AC7-B9A162D00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0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4513-2266-47F6-821D-86B02EB1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F28FB-6834-4126-BD26-397C0A21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F479-A101-4D82-86B6-43E6DD4B757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823B8-E2C0-4026-B178-647C434C9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B6818-2E85-4592-98AF-4350497B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45A-4819-495E-8AC7-B9A162D00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1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176D0-6B30-49A1-938D-75389077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F479-A101-4D82-86B6-43E6DD4B757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E5FE3-8845-4267-9DCB-5A721FEE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E4D93-1488-4FEA-AAE5-1E2B0414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45A-4819-495E-8AC7-B9A162D00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9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0052-9018-4653-9062-31F81041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726B-DE7A-4739-ADA1-32B7BCA25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154EE-1ADC-4F00-ACA8-12FC24B09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2E2B5-9795-485F-932D-EBE9B6B8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F479-A101-4D82-86B6-43E6DD4B757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0118D-AE44-41A1-9017-5CD55980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775C-5A60-467C-87E3-DB3BFA3D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45A-4819-495E-8AC7-B9A162D00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9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6EF8-C392-4503-9CCE-89A5DF34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3C9B1F-FD49-4527-B031-855101306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940E9-C446-462F-AAD6-AE8AD407E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A7DFA-C0E7-49DA-9A62-47817EFB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F479-A101-4D82-86B6-43E6DD4B757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D8406-CD22-4FEC-92FC-4F33C923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D6E07-160B-49AC-A01D-147566B8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D445A-4819-495E-8AC7-B9A162D00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7EF41-F150-4D7F-A84E-D174F206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83FBD-E2EB-4E74-919D-7F0FB692F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0FA79-3584-4180-8C2A-B40755C16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DF479-A101-4D82-86B6-43E6DD4B7571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94291-4966-41F3-B19A-279AD572F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B8B48-12B5-4EB5-9AA6-B602FD70B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D445A-4819-495E-8AC7-B9A162D00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6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B132-DFB5-4C4F-BA9F-5D63DE8940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79578-DE79-4DB9-AC2E-7FD80490A4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0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2C299DF-FF0C-42BD-9CBF-4A21960EF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208" y="5796116"/>
            <a:ext cx="1482295" cy="91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cheduled Tasks icon">
            <a:extLst>
              <a:ext uri="{FF2B5EF4-FFF2-40B4-BE49-F238E27FC236}">
                <a16:creationId xmlns:a16="http://schemas.microsoft.com/office/drawing/2014/main" id="{7900368D-D585-4AFA-B41F-9AD0F8BB0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09800"/>
            <a:ext cx="963561" cy="96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CABD913-7287-42F1-886E-73813F322E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51"/>
          <a:stretch/>
        </p:blipFill>
        <p:spPr bwMode="auto">
          <a:xfrm>
            <a:off x="8867693" y="766916"/>
            <a:ext cx="1157522" cy="118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326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8F141A0-B4FF-4209-A598-63F404ED4E8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99" y="612140"/>
            <a:ext cx="5966791" cy="561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7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CCF2151-6D16-4474-8888-CC6D01CAD962}"/>
              </a:ext>
            </a:extLst>
          </p:cNvPr>
          <p:cNvSpPr/>
          <p:nvPr/>
        </p:nvSpPr>
        <p:spPr>
          <a:xfrm>
            <a:off x="1728194" y="2151809"/>
            <a:ext cx="8470884" cy="44886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E54451-264F-4B8E-B71E-93E5562E05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8" y="3429000"/>
            <a:ext cx="363220" cy="36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330A78-3ACE-43AF-B518-95E11BC442B9}"/>
              </a:ext>
            </a:extLst>
          </p:cNvPr>
          <p:cNvCxnSpPr>
            <a:cxnSpLocks/>
          </p:cNvCxnSpPr>
          <p:nvPr/>
        </p:nvCxnSpPr>
        <p:spPr>
          <a:xfrm>
            <a:off x="769959" y="3593120"/>
            <a:ext cx="1106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F18A7C5-9111-486D-9FE6-6EF5F5537911}"/>
              </a:ext>
            </a:extLst>
          </p:cNvPr>
          <p:cNvSpPr/>
          <p:nvPr/>
        </p:nvSpPr>
        <p:spPr>
          <a:xfrm>
            <a:off x="1923878" y="3283235"/>
            <a:ext cx="3689839" cy="1257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Enrollment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ESRABenefeciaryWelcomeDetail</a:t>
            </a:r>
            <a:r>
              <a:rPr lang="en-US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Webpart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ESRABenefeciaryDetail</a:t>
            </a:r>
            <a:r>
              <a:rPr lang="en-US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Webpart 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4B108E-0EB7-42EC-8F69-57D0D85CF1DA}"/>
              </a:ext>
            </a:extLst>
          </p:cNvPr>
          <p:cNvSpPr/>
          <p:nvPr/>
        </p:nvSpPr>
        <p:spPr>
          <a:xfrm>
            <a:off x="6692348" y="2628014"/>
            <a:ext cx="2851180" cy="5528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Configuration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B0A5E0-82B0-479B-8084-7BB0CB7384B3}"/>
              </a:ext>
            </a:extLst>
          </p:cNvPr>
          <p:cNvSpPr/>
          <p:nvPr/>
        </p:nvSpPr>
        <p:spPr>
          <a:xfrm>
            <a:off x="6679368" y="3495177"/>
            <a:ext cx="2864160" cy="5528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Stipend Request </a:t>
            </a:r>
            <a:endParaRPr lang="en-US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933EA3-EBE5-46AD-8D08-D9BD0472DA22}"/>
              </a:ext>
            </a:extLst>
          </p:cNvPr>
          <p:cNvSpPr/>
          <p:nvPr/>
        </p:nvSpPr>
        <p:spPr>
          <a:xfrm>
            <a:off x="6692346" y="4273860"/>
            <a:ext cx="2864161" cy="5528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 Device Plan Configuration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2450EF-42B3-42F1-BE7E-D7631C77E743}"/>
              </a:ext>
            </a:extLst>
          </p:cNvPr>
          <p:cNvSpPr/>
          <p:nvPr/>
        </p:nvSpPr>
        <p:spPr>
          <a:xfrm>
            <a:off x="6725477" y="5074763"/>
            <a:ext cx="2831030" cy="5528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Configuration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34DDB2-6FCC-4B5D-BF14-67981E1D08B4}"/>
              </a:ext>
            </a:extLst>
          </p:cNvPr>
          <p:cNvSpPr/>
          <p:nvPr/>
        </p:nvSpPr>
        <p:spPr>
          <a:xfrm>
            <a:off x="480915" y="4048075"/>
            <a:ext cx="1174383" cy="502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Beneficiary</a:t>
            </a:r>
            <a:r>
              <a:rPr lang="en-US" dirty="0"/>
              <a:t>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64BC80-5167-4250-BB0E-C3D5D0F91E5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613717" y="3911764"/>
            <a:ext cx="10786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4237DA-42DA-4733-AAF7-5C867A1A20BC}"/>
              </a:ext>
            </a:extLst>
          </p:cNvPr>
          <p:cNvCxnSpPr>
            <a:cxnSpLocks/>
          </p:cNvCxnSpPr>
          <p:nvPr/>
        </p:nvCxnSpPr>
        <p:spPr>
          <a:xfrm flipH="1">
            <a:off x="5613717" y="2841675"/>
            <a:ext cx="999076" cy="100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C9180F8-92EC-4114-A782-6AB39CFDC17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613718" y="4048076"/>
            <a:ext cx="1078628" cy="50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E8DA7C-03E6-453D-A14E-4FD5A57FFB0C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613717" y="4175229"/>
            <a:ext cx="1111760" cy="11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5A6E7431-FF0F-4646-8674-8A36C7C3A21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9" t="49027" r="76402" b="40422"/>
          <a:stretch/>
        </p:blipFill>
        <p:spPr bwMode="auto">
          <a:xfrm>
            <a:off x="1435291" y="2185042"/>
            <a:ext cx="502767" cy="3238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0B3F7FF-3D30-4FFD-A165-EEECA668B506}"/>
              </a:ext>
            </a:extLst>
          </p:cNvPr>
          <p:cNvSpPr/>
          <p:nvPr/>
        </p:nvSpPr>
        <p:spPr>
          <a:xfrm>
            <a:off x="7004045" y="2227371"/>
            <a:ext cx="1709530" cy="340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SharePoint List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A2CA61-7F98-44F5-8EA4-64E0107C0113}"/>
              </a:ext>
            </a:extLst>
          </p:cNvPr>
          <p:cNvSpPr/>
          <p:nvPr/>
        </p:nvSpPr>
        <p:spPr>
          <a:xfrm>
            <a:off x="1734454" y="2617501"/>
            <a:ext cx="1975990" cy="340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Modern Pages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7E31E7-6BB6-43D4-9E97-FAE9CE4324A6}"/>
              </a:ext>
            </a:extLst>
          </p:cNvPr>
          <p:cNvSpPr/>
          <p:nvPr/>
        </p:nvSpPr>
        <p:spPr>
          <a:xfrm>
            <a:off x="1876712" y="6237458"/>
            <a:ext cx="3246783" cy="2281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SharePoint Team Site</a:t>
            </a: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023A4978-6AE5-4A6C-AC1E-0E1ED3F78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816" y="5834438"/>
            <a:ext cx="1687264" cy="80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SharePoint Lesson #53: Custom Lists in SP2013">
            <a:extLst>
              <a:ext uri="{FF2B5EF4-FFF2-40B4-BE49-F238E27FC236}">
                <a16:creationId xmlns:a16="http://schemas.microsoft.com/office/drawing/2014/main" id="{882706D4-F06A-4CDA-847E-74918B4D7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575" y="2208668"/>
            <a:ext cx="524810" cy="40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178C17F-D130-4338-AB2B-A7E1734CC6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1210" y="2623535"/>
            <a:ext cx="339234" cy="2809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612EBEF-3A09-4F03-959A-7F9889495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4230" y="563367"/>
            <a:ext cx="1265135" cy="1147449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BFC950-407E-4C48-8B0F-E951EAAFAC68}"/>
              </a:ext>
            </a:extLst>
          </p:cNvPr>
          <p:cNvCxnSpPr>
            <a:cxnSpLocks/>
          </p:cNvCxnSpPr>
          <p:nvPr/>
        </p:nvCxnSpPr>
        <p:spPr>
          <a:xfrm>
            <a:off x="4806798" y="1873281"/>
            <a:ext cx="0" cy="138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6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CCF2151-6D16-4474-8888-CC6D01CAD962}"/>
              </a:ext>
            </a:extLst>
          </p:cNvPr>
          <p:cNvSpPr/>
          <p:nvPr/>
        </p:nvSpPr>
        <p:spPr>
          <a:xfrm>
            <a:off x="1979576" y="371273"/>
            <a:ext cx="8456816" cy="38780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E54451-264F-4B8E-B71E-93E5562E05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55" y="1811267"/>
            <a:ext cx="363220" cy="36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330A78-3ACE-43AF-B518-95E11BC442B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029275" y="1992877"/>
            <a:ext cx="1078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F18A7C5-9111-486D-9FE6-6EF5F5537911}"/>
              </a:ext>
            </a:extLst>
          </p:cNvPr>
          <p:cNvSpPr/>
          <p:nvPr/>
        </p:nvSpPr>
        <p:spPr>
          <a:xfrm>
            <a:off x="2109469" y="1427137"/>
            <a:ext cx="3504248" cy="11631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Approve/Reject Screen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ESRAPendingRequests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Webpart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ESRACompletedRequests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Webpart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4B108E-0EB7-42EC-8F69-57D0D85CF1DA}"/>
              </a:ext>
            </a:extLst>
          </p:cNvPr>
          <p:cNvSpPr/>
          <p:nvPr/>
        </p:nvSpPr>
        <p:spPr>
          <a:xfrm>
            <a:off x="6635177" y="822544"/>
            <a:ext cx="2851180" cy="5528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Configuration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B0A5E0-82B0-479B-8084-7BB0CB7384B3}"/>
              </a:ext>
            </a:extLst>
          </p:cNvPr>
          <p:cNvSpPr/>
          <p:nvPr/>
        </p:nvSpPr>
        <p:spPr>
          <a:xfrm>
            <a:off x="6679368" y="1639079"/>
            <a:ext cx="2864160" cy="5528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Stipend Request 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2450EF-42B3-42F1-BE7E-D7631C77E743}"/>
              </a:ext>
            </a:extLst>
          </p:cNvPr>
          <p:cNvSpPr/>
          <p:nvPr/>
        </p:nvSpPr>
        <p:spPr>
          <a:xfrm>
            <a:off x="6692348" y="2518431"/>
            <a:ext cx="2831030" cy="5528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Configuration 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34DDB2-6FCC-4B5D-BF14-67981E1D08B4}"/>
              </a:ext>
            </a:extLst>
          </p:cNvPr>
          <p:cNvSpPr/>
          <p:nvPr/>
        </p:nvSpPr>
        <p:spPr>
          <a:xfrm>
            <a:off x="52153" y="2191978"/>
            <a:ext cx="1856693" cy="492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Manager/Reviewer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64BC80-5167-4250-BB0E-C3D5D0F91E5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613717" y="2008698"/>
            <a:ext cx="1078631" cy="469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4237DA-42DA-4733-AAF7-5C867A1A20BC}"/>
              </a:ext>
            </a:extLst>
          </p:cNvPr>
          <p:cNvCxnSpPr>
            <a:cxnSpLocks/>
          </p:cNvCxnSpPr>
          <p:nvPr/>
        </p:nvCxnSpPr>
        <p:spPr>
          <a:xfrm flipH="1">
            <a:off x="5613717" y="985577"/>
            <a:ext cx="999076" cy="100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E8DA7C-03E6-453D-A14E-4FD5A57FFB0C}"/>
              </a:ext>
            </a:extLst>
          </p:cNvPr>
          <p:cNvCxnSpPr>
            <a:cxnSpLocks/>
          </p:cNvCxnSpPr>
          <p:nvPr/>
        </p:nvCxnSpPr>
        <p:spPr>
          <a:xfrm flipH="1" flipV="1">
            <a:off x="5613717" y="2108309"/>
            <a:ext cx="1065651" cy="75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5A6E7431-FF0F-4646-8674-8A36C7C3A21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9" t="49027" r="76402" b="40422"/>
          <a:stretch/>
        </p:blipFill>
        <p:spPr bwMode="auto">
          <a:xfrm>
            <a:off x="1189426" y="660618"/>
            <a:ext cx="999076" cy="58489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0B3F7FF-3D30-4FFD-A165-EEECA668B506}"/>
              </a:ext>
            </a:extLst>
          </p:cNvPr>
          <p:cNvSpPr/>
          <p:nvPr/>
        </p:nvSpPr>
        <p:spPr>
          <a:xfrm>
            <a:off x="7004045" y="371273"/>
            <a:ext cx="1709530" cy="340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SharePoint List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A2CA61-7F98-44F5-8EA4-64E0107C0113}"/>
              </a:ext>
            </a:extLst>
          </p:cNvPr>
          <p:cNvSpPr/>
          <p:nvPr/>
        </p:nvSpPr>
        <p:spPr>
          <a:xfrm>
            <a:off x="2701111" y="555523"/>
            <a:ext cx="1975990" cy="340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Modern Pages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7E31E7-6BB6-43D4-9E97-FAE9CE4324A6}"/>
              </a:ext>
            </a:extLst>
          </p:cNvPr>
          <p:cNvSpPr/>
          <p:nvPr/>
        </p:nvSpPr>
        <p:spPr>
          <a:xfrm>
            <a:off x="2065714" y="3820452"/>
            <a:ext cx="3246783" cy="2281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SharePoint Team Site</a:t>
            </a: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023A4978-6AE5-4A6C-AC1E-0E1ED3F78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045" y="3535346"/>
            <a:ext cx="1687264" cy="55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SharePoint Lesson #53: Custom Lists in SP2013">
            <a:extLst>
              <a:ext uri="{FF2B5EF4-FFF2-40B4-BE49-F238E27FC236}">
                <a16:creationId xmlns:a16="http://schemas.microsoft.com/office/drawing/2014/main" id="{882706D4-F06A-4CDA-847E-74918B4D7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575" y="352570"/>
            <a:ext cx="524810" cy="40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178C17F-D130-4338-AB2B-A7E1734CC6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9352" y="477843"/>
            <a:ext cx="490153" cy="40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CCF2151-6D16-4474-8888-CC6D01CAD962}"/>
              </a:ext>
            </a:extLst>
          </p:cNvPr>
          <p:cNvSpPr/>
          <p:nvPr/>
        </p:nvSpPr>
        <p:spPr>
          <a:xfrm>
            <a:off x="1550416" y="338111"/>
            <a:ext cx="8383066" cy="4557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B0A5E0-82B0-479B-8084-7BB0CB7384B3}"/>
              </a:ext>
            </a:extLst>
          </p:cNvPr>
          <p:cNvSpPr/>
          <p:nvPr/>
        </p:nvSpPr>
        <p:spPr>
          <a:xfrm>
            <a:off x="7152968" y="872943"/>
            <a:ext cx="1930983" cy="505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Stipend Request </a:t>
            </a:r>
            <a:endParaRPr lang="en-US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0B3F7FF-3D30-4FFD-A165-EEECA668B506}"/>
              </a:ext>
            </a:extLst>
          </p:cNvPr>
          <p:cNvSpPr/>
          <p:nvPr/>
        </p:nvSpPr>
        <p:spPr>
          <a:xfrm>
            <a:off x="7768656" y="421757"/>
            <a:ext cx="1709530" cy="340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SharePoint List </a:t>
            </a:r>
          </a:p>
        </p:txBody>
      </p:sp>
      <p:pic>
        <p:nvPicPr>
          <p:cNvPr id="45" name="Picture 4" descr="SharePoint Lesson #53: Custom Lists in SP2013">
            <a:extLst>
              <a:ext uri="{FF2B5EF4-FFF2-40B4-BE49-F238E27FC236}">
                <a16:creationId xmlns:a16="http://schemas.microsoft.com/office/drawing/2014/main" id="{882706D4-F06A-4CDA-847E-74918B4D7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242" y="401608"/>
            <a:ext cx="524810" cy="40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6BEBD5-C93E-4CB8-82A5-72454321C4AB}"/>
              </a:ext>
            </a:extLst>
          </p:cNvPr>
          <p:cNvCxnSpPr>
            <a:cxnSpLocks/>
          </p:cNvCxnSpPr>
          <p:nvPr/>
        </p:nvCxnSpPr>
        <p:spPr>
          <a:xfrm flipH="1">
            <a:off x="5741949" y="973701"/>
            <a:ext cx="1332667" cy="132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2">
            <a:extLst>
              <a:ext uri="{FF2B5EF4-FFF2-40B4-BE49-F238E27FC236}">
                <a16:creationId xmlns:a16="http://schemas.microsoft.com/office/drawing/2014/main" id="{27DED56C-1B30-4BF1-A7F9-F0EBBD28F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446" y="401608"/>
            <a:ext cx="978922" cy="60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FC5A753-8093-4FF6-B9FC-24B9787C056C}"/>
              </a:ext>
            </a:extLst>
          </p:cNvPr>
          <p:cNvSpPr/>
          <p:nvPr/>
        </p:nvSpPr>
        <p:spPr>
          <a:xfrm>
            <a:off x="1607048" y="2920920"/>
            <a:ext cx="2020831" cy="14846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Add/Delete User from Azure active directory group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5C2DCC-FA77-47AF-8AF2-B69EC38DDE90}"/>
              </a:ext>
            </a:extLst>
          </p:cNvPr>
          <p:cNvCxnSpPr>
            <a:cxnSpLocks/>
          </p:cNvCxnSpPr>
          <p:nvPr/>
        </p:nvCxnSpPr>
        <p:spPr>
          <a:xfrm flipH="1">
            <a:off x="2889262" y="1671236"/>
            <a:ext cx="1063760" cy="122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BFA72AF-B311-4C68-B69C-9BB460965184}"/>
              </a:ext>
            </a:extLst>
          </p:cNvPr>
          <p:cNvSpPr/>
          <p:nvPr/>
        </p:nvSpPr>
        <p:spPr>
          <a:xfrm>
            <a:off x="3682776" y="2952573"/>
            <a:ext cx="1702185" cy="14213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Weekly pending Notifications to </a:t>
            </a:r>
            <a:r>
              <a:rPr lang="en-US" sz="1400" dirty="0" err="1"/>
              <a:t>Powerusers</a:t>
            </a:r>
            <a:r>
              <a:rPr lang="en-US" sz="1400" dirty="0"/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3F4A83-59CE-4497-AD46-95581EEF586E}"/>
              </a:ext>
            </a:extLst>
          </p:cNvPr>
          <p:cNvCxnSpPr>
            <a:cxnSpLocks/>
          </p:cNvCxnSpPr>
          <p:nvPr/>
        </p:nvCxnSpPr>
        <p:spPr>
          <a:xfrm>
            <a:off x="4740812" y="1709223"/>
            <a:ext cx="0" cy="129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D3C68BA-0197-4B1C-B406-1DC9A8FEC954}"/>
              </a:ext>
            </a:extLst>
          </p:cNvPr>
          <p:cNvSpPr/>
          <p:nvPr/>
        </p:nvSpPr>
        <p:spPr>
          <a:xfrm>
            <a:off x="5543784" y="3001345"/>
            <a:ext cx="1423369" cy="1293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Payroll report - monthly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BE8490-5A75-4F53-9C55-048538AA1CBE}"/>
              </a:ext>
            </a:extLst>
          </p:cNvPr>
          <p:cNvSpPr/>
          <p:nvPr/>
        </p:nvSpPr>
        <p:spPr>
          <a:xfrm>
            <a:off x="3067560" y="855310"/>
            <a:ext cx="2801367" cy="815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Scheduled Jobs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3B9ED3-862F-483C-8673-674578D45EC8}"/>
              </a:ext>
            </a:extLst>
          </p:cNvPr>
          <p:cNvCxnSpPr>
            <a:cxnSpLocks/>
          </p:cNvCxnSpPr>
          <p:nvPr/>
        </p:nvCxnSpPr>
        <p:spPr>
          <a:xfrm>
            <a:off x="5233975" y="1702301"/>
            <a:ext cx="704703" cy="129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FE303A1-3202-4F56-8668-BDB668038A84}"/>
              </a:ext>
            </a:extLst>
          </p:cNvPr>
          <p:cNvSpPr/>
          <p:nvPr/>
        </p:nvSpPr>
        <p:spPr>
          <a:xfrm>
            <a:off x="7034331" y="3039799"/>
            <a:ext cx="1589090" cy="12395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Reminders for expiration/re-enrollment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00DD03-E1F9-4C62-AEC2-28E3C8356128}"/>
              </a:ext>
            </a:extLst>
          </p:cNvPr>
          <p:cNvCxnSpPr/>
          <p:nvPr/>
        </p:nvCxnSpPr>
        <p:spPr>
          <a:xfrm>
            <a:off x="5868927" y="1671236"/>
            <a:ext cx="1637444" cy="133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9BC4B93-13A3-4BF7-BB09-DBFB36D4312A}"/>
              </a:ext>
            </a:extLst>
          </p:cNvPr>
          <p:cNvSpPr/>
          <p:nvPr/>
        </p:nvSpPr>
        <p:spPr>
          <a:xfrm>
            <a:off x="8118459" y="1944277"/>
            <a:ext cx="1637444" cy="9560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Delete invalid Gilead users from the system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EBBC959-6F89-4D38-A5B9-4311C004C5C3}"/>
              </a:ext>
            </a:extLst>
          </p:cNvPr>
          <p:cNvCxnSpPr/>
          <p:nvPr/>
        </p:nvCxnSpPr>
        <p:spPr>
          <a:xfrm>
            <a:off x="5903803" y="1489256"/>
            <a:ext cx="2214656" cy="97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4" descr="Scheduled Tasks icon">
            <a:extLst>
              <a:ext uri="{FF2B5EF4-FFF2-40B4-BE49-F238E27FC236}">
                <a16:creationId xmlns:a16="http://schemas.microsoft.com/office/drawing/2014/main" id="{6C69EAE1-D00F-4E05-A809-C547601E2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528" y="656775"/>
            <a:ext cx="524810" cy="66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42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CCF2151-6D16-4474-8888-CC6D01CAD962}"/>
              </a:ext>
            </a:extLst>
          </p:cNvPr>
          <p:cNvSpPr/>
          <p:nvPr/>
        </p:nvSpPr>
        <p:spPr>
          <a:xfrm>
            <a:off x="1460880" y="1562203"/>
            <a:ext cx="8383066" cy="4557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B0A5E0-82B0-479B-8084-7BB0CB7384B3}"/>
              </a:ext>
            </a:extLst>
          </p:cNvPr>
          <p:cNvSpPr/>
          <p:nvPr/>
        </p:nvSpPr>
        <p:spPr>
          <a:xfrm>
            <a:off x="7166583" y="2162297"/>
            <a:ext cx="1930983" cy="5059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Stipend Request </a:t>
            </a:r>
            <a:endParaRPr lang="en-US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0B3F7FF-3D30-4FFD-A165-EEECA668B506}"/>
              </a:ext>
            </a:extLst>
          </p:cNvPr>
          <p:cNvSpPr/>
          <p:nvPr/>
        </p:nvSpPr>
        <p:spPr>
          <a:xfrm>
            <a:off x="7768656" y="1548192"/>
            <a:ext cx="1709530" cy="340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SharePoint List </a:t>
            </a:r>
          </a:p>
        </p:txBody>
      </p:sp>
      <p:pic>
        <p:nvPicPr>
          <p:cNvPr id="45" name="Picture 4" descr="SharePoint Lesson #53: Custom Lists in SP2013">
            <a:extLst>
              <a:ext uri="{FF2B5EF4-FFF2-40B4-BE49-F238E27FC236}">
                <a16:creationId xmlns:a16="http://schemas.microsoft.com/office/drawing/2014/main" id="{882706D4-F06A-4CDA-847E-74918B4D7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136" y="1515640"/>
            <a:ext cx="524810" cy="40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6BEBD5-C93E-4CB8-82A5-72454321C4AB}"/>
              </a:ext>
            </a:extLst>
          </p:cNvPr>
          <p:cNvCxnSpPr>
            <a:cxnSpLocks/>
          </p:cNvCxnSpPr>
          <p:nvPr/>
        </p:nvCxnSpPr>
        <p:spPr>
          <a:xfrm flipH="1">
            <a:off x="5844615" y="2294429"/>
            <a:ext cx="1321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FC5A753-8093-4FF6-B9FC-24B9787C056C}"/>
              </a:ext>
            </a:extLst>
          </p:cNvPr>
          <p:cNvSpPr/>
          <p:nvPr/>
        </p:nvSpPr>
        <p:spPr>
          <a:xfrm>
            <a:off x="1655311" y="4057343"/>
            <a:ext cx="2020831" cy="13079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Add/Delete User from Azure active directory group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15C2DCC-FA77-47AF-8AF2-B69EC38DDE90}"/>
              </a:ext>
            </a:extLst>
          </p:cNvPr>
          <p:cNvCxnSpPr>
            <a:cxnSpLocks/>
          </p:cNvCxnSpPr>
          <p:nvPr/>
        </p:nvCxnSpPr>
        <p:spPr>
          <a:xfrm flipH="1">
            <a:off x="2833988" y="2828294"/>
            <a:ext cx="1063760" cy="122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D3C68BA-0197-4B1C-B406-1DC9A8FEC954}"/>
              </a:ext>
            </a:extLst>
          </p:cNvPr>
          <p:cNvSpPr/>
          <p:nvPr/>
        </p:nvSpPr>
        <p:spPr>
          <a:xfrm>
            <a:off x="3854613" y="4071528"/>
            <a:ext cx="1600023" cy="1293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 Remove </a:t>
            </a:r>
            <a:r>
              <a:rPr lang="en-US" sz="1400" dirty="0" err="1"/>
              <a:t>SendEmails</a:t>
            </a:r>
            <a:endParaRPr lang="en-US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BE8490-5A75-4F53-9C55-048538AA1CBE}"/>
              </a:ext>
            </a:extLst>
          </p:cNvPr>
          <p:cNvSpPr/>
          <p:nvPr/>
        </p:nvSpPr>
        <p:spPr>
          <a:xfrm>
            <a:off x="3067560" y="1981745"/>
            <a:ext cx="2801367" cy="815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Scheduled Jobs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3B9ED3-862F-483C-8673-674578D45EC8}"/>
              </a:ext>
            </a:extLst>
          </p:cNvPr>
          <p:cNvCxnSpPr>
            <a:cxnSpLocks/>
          </p:cNvCxnSpPr>
          <p:nvPr/>
        </p:nvCxnSpPr>
        <p:spPr>
          <a:xfrm>
            <a:off x="4654625" y="2786472"/>
            <a:ext cx="0" cy="127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Picture 4" descr="Scheduled Tasks icon">
            <a:extLst>
              <a:ext uri="{FF2B5EF4-FFF2-40B4-BE49-F238E27FC236}">
                <a16:creationId xmlns:a16="http://schemas.microsoft.com/office/drawing/2014/main" id="{6C69EAE1-D00F-4E05-A809-C547601E2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528" y="1783210"/>
            <a:ext cx="524810" cy="66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7F2EC91D-8748-4ED1-8739-E8B542C7B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51"/>
          <a:stretch/>
        </p:blipFill>
        <p:spPr bwMode="auto">
          <a:xfrm>
            <a:off x="1184656" y="1555567"/>
            <a:ext cx="941311" cy="96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E7C960-9272-4CE0-AAA7-8F2018A29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6924" y="-1685"/>
            <a:ext cx="1265135" cy="114744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5D8BBE-4905-495E-A5AA-C95EF90E602E}"/>
              </a:ext>
            </a:extLst>
          </p:cNvPr>
          <p:cNvCxnSpPr>
            <a:cxnSpLocks/>
          </p:cNvCxnSpPr>
          <p:nvPr/>
        </p:nvCxnSpPr>
        <p:spPr>
          <a:xfrm>
            <a:off x="4979731" y="1145764"/>
            <a:ext cx="0" cy="699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F6420C5-A3A8-497D-8D32-00D99923DD48}"/>
              </a:ext>
            </a:extLst>
          </p:cNvPr>
          <p:cNvSpPr/>
          <p:nvPr/>
        </p:nvSpPr>
        <p:spPr>
          <a:xfrm>
            <a:off x="5553171" y="4076000"/>
            <a:ext cx="1600023" cy="1293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Reminder Notifications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A073C9-5D8F-439B-BF47-B64488047AA7}"/>
              </a:ext>
            </a:extLst>
          </p:cNvPr>
          <p:cNvCxnSpPr>
            <a:cxnSpLocks/>
          </p:cNvCxnSpPr>
          <p:nvPr/>
        </p:nvCxnSpPr>
        <p:spPr>
          <a:xfrm>
            <a:off x="5748451" y="2809107"/>
            <a:ext cx="0" cy="1276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898D46C-A262-4576-8E8A-EF9F7E6A36DE}"/>
              </a:ext>
            </a:extLst>
          </p:cNvPr>
          <p:cNvSpPr/>
          <p:nvPr/>
        </p:nvSpPr>
        <p:spPr>
          <a:xfrm>
            <a:off x="7332062" y="4085773"/>
            <a:ext cx="1600023" cy="1293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Payroll report - monthly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012CCD-1A00-41E9-BAC9-8CD3F2DF311F}"/>
              </a:ext>
            </a:extLst>
          </p:cNvPr>
          <p:cNvCxnSpPr>
            <a:cxnSpLocks/>
          </p:cNvCxnSpPr>
          <p:nvPr/>
        </p:nvCxnSpPr>
        <p:spPr>
          <a:xfrm>
            <a:off x="5889256" y="2745386"/>
            <a:ext cx="1959115" cy="1297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85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CCF2151-6D16-4474-8888-CC6D01CAD962}"/>
              </a:ext>
            </a:extLst>
          </p:cNvPr>
          <p:cNvSpPr/>
          <p:nvPr/>
        </p:nvSpPr>
        <p:spPr>
          <a:xfrm>
            <a:off x="1464989" y="62902"/>
            <a:ext cx="10877167" cy="63868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E54451-264F-4B8E-B71E-93E5562E05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1" y="3463880"/>
            <a:ext cx="363220" cy="36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330A78-3ACE-43AF-B518-95E11BC442B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456241" y="2592604"/>
            <a:ext cx="965671" cy="105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F18A7C5-9111-486D-9FE6-6EF5F5537911}"/>
              </a:ext>
            </a:extLst>
          </p:cNvPr>
          <p:cNvSpPr/>
          <p:nvPr/>
        </p:nvSpPr>
        <p:spPr>
          <a:xfrm>
            <a:off x="4410026" y="901335"/>
            <a:ext cx="3525818" cy="7673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Manage Pending Requests Screen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ESRAManagePendingRequests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Webpart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4B108E-0EB7-42EC-8F69-57D0D85CF1DA}"/>
              </a:ext>
            </a:extLst>
          </p:cNvPr>
          <p:cNvSpPr/>
          <p:nvPr/>
        </p:nvSpPr>
        <p:spPr>
          <a:xfrm>
            <a:off x="8863528" y="2438086"/>
            <a:ext cx="2851180" cy="5528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Configuration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B0A5E0-82B0-479B-8084-7BB0CB7384B3}"/>
              </a:ext>
            </a:extLst>
          </p:cNvPr>
          <p:cNvSpPr/>
          <p:nvPr/>
        </p:nvSpPr>
        <p:spPr>
          <a:xfrm>
            <a:off x="8843328" y="1845069"/>
            <a:ext cx="2864160" cy="426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Stipend Request 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2450EF-42B3-42F1-BE7E-D7631C77E743}"/>
              </a:ext>
            </a:extLst>
          </p:cNvPr>
          <p:cNvSpPr/>
          <p:nvPr/>
        </p:nvSpPr>
        <p:spPr>
          <a:xfrm>
            <a:off x="8849309" y="1241808"/>
            <a:ext cx="2831030" cy="426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Configuration</a:t>
            </a: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A6E7431-FF0F-4646-8674-8A36C7C3A21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9" t="49027" r="76402" b="40422"/>
          <a:stretch/>
        </p:blipFill>
        <p:spPr bwMode="auto">
          <a:xfrm>
            <a:off x="1207698" y="337551"/>
            <a:ext cx="502767" cy="3238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0B3F7FF-3D30-4FFD-A165-EEECA668B506}"/>
              </a:ext>
            </a:extLst>
          </p:cNvPr>
          <p:cNvSpPr/>
          <p:nvPr/>
        </p:nvSpPr>
        <p:spPr>
          <a:xfrm>
            <a:off x="9204732" y="517772"/>
            <a:ext cx="1709530" cy="340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SharePoint List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A2CA61-7F98-44F5-8EA4-64E0107C0113}"/>
              </a:ext>
            </a:extLst>
          </p:cNvPr>
          <p:cNvSpPr/>
          <p:nvPr/>
        </p:nvSpPr>
        <p:spPr>
          <a:xfrm>
            <a:off x="4926182" y="440378"/>
            <a:ext cx="1975990" cy="340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Modern Pages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7E31E7-6BB6-43D4-9E97-FAE9CE4324A6}"/>
              </a:ext>
            </a:extLst>
          </p:cNvPr>
          <p:cNvSpPr/>
          <p:nvPr/>
        </p:nvSpPr>
        <p:spPr>
          <a:xfrm>
            <a:off x="1312760" y="5993499"/>
            <a:ext cx="1936877" cy="5259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SharePoint Team Site</a:t>
            </a: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023A4978-6AE5-4A6C-AC1E-0E1ED3F78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654" y="5993499"/>
            <a:ext cx="1687264" cy="73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SharePoint Lesson #53: Custom Lists in SP2013">
            <a:extLst>
              <a:ext uri="{FF2B5EF4-FFF2-40B4-BE49-F238E27FC236}">
                <a16:creationId xmlns:a16="http://schemas.microsoft.com/office/drawing/2014/main" id="{882706D4-F06A-4CDA-847E-74918B4D7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881" y="430122"/>
            <a:ext cx="524810" cy="40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178C17F-D130-4338-AB2B-A7E1734CC6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234" y="337551"/>
            <a:ext cx="490153" cy="40590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0C6173E-08DC-45F4-B313-565FDC68611C}"/>
              </a:ext>
            </a:extLst>
          </p:cNvPr>
          <p:cNvSpPr/>
          <p:nvPr/>
        </p:nvSpPr>
        <p:spPr>
          <a:xfrm>
            <a:off x="4431596" y="1880212"/>
            <a:ext cx="3504248" cy="5578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Manage Requests Screen </a:t>
            </a:r>
            <a:r>
              <a:rPr lang="en-US" dirty="0"/>
              <a:t>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ESRAManageRequests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WebPart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085908-CA8A-4E54-9186-EE62A172F0EC}"/>
              </a:ext>
            </a:extLst>
          </p:cNvPr>
          <p:cNvSpPr/>
          <p:nvPr/>
        </p:nvSpPr>
        <p:spPr>
          <a:xfrm>
            <a:off x="4410026" y="2684194"/>
            <a:ext cx="3504248" cy="7549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Request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on b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ehalf</a:t>
            </a:r>
            <a:r>
              <a:rPr lang="en-US" sz="1600" dirty="0"/>
              <a:t> 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ESRARequestOnBehalf</a:t>
            </a:r>
            <a:r>
              <a:rPr lang="en-US" sz="1600" dirty="0"/>
              <a:t> Webpart</a:t>
            </a:r>
            <a:endParaRPr lang="en-US" sz="16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632C1B-B42E-48C2-8945-0DAEED8B78A3}"/>
              </a:ext>
            </a:extLst>
          </p:cNvPr>
          <p:cNvSpPr/>
          <p:nvPr/>
        </p:nvSpPr>
        <p:spPr>
          <a:xfrm>
            <a:off x="4361108" y="3609444"/>
            <a:ext cx="3504248" cy="7375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Manage Power Users</a:t>
            </a:r>
            <a:r>
              <a:rPr lang="en-US" dirty="0"/>
              <a:t> Screen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ESRAManagePowerUsers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Webpart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ABC881-7368-455D-B260-486BDF34C360}"/>
              </a:ext>
            </a:extLst>
          </p:cNvPr>
          <p:cNvSpPr/>
          <p:nvPr/>
        </p:nvSpPr>
        <p:spPr>
          <a:xfrm>
            <a:off x="1427954" y="2078011"/>
            <a:ext cx="1969301" cy="96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Settings Screen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ESRASettingTabs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Webpart 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C1484E-4A23-4D2F-9C5A-4354766D2F71}"/>
              </a:ext>
            </a:extLst>
          </p:cNvPr>
          <p:cNvCxnSpPr>
            <a:cxnSpLocks/>
          </p:cNvCxnSpPr>
          <p:nvPr/>
        </p:nvCxnSpPr>
        <p:spPr>
          <a:xfrm flipV="1">
            <a:off x="3419639" y="1386489"/>
            <a:ext cx="990387" cy="120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8A894C-C2B2-41EE-94AD-BEC88101D1EC}"/>
              </a:ext>
            </a:extLst>
          </p:cNvPr>
          <p:cNvCxnSpPr>
            <a:cxnSpLocks/>
          </p:cNvCxnSpPr>
          <p:nvPr/>
        </p:nvCxnSpPr>
        <p:spPr>
          <a:xfrm>
            <a:off x="3387358" y="2715453"/>
            <a:ext cx="973750" cy="63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D95583-A801-4462-BD2A-8D5830FE9C6F}"/>
              </a:ext>
            </a:extLst>
          </p:cNvPr>
          <p:cNvCxnSpPr>
            <a:cxnSpLocks/>
          </p:cNvCxnSpPr>
          <p:nvPr/>
        </p:nvCxnSpPr>
        <p:spPr>
          <a:xfrm>
            <a:off x="3412419" y="2741208"/>
            <a:ext cx="933525" cy="90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662979-D9FD-49E5-AA97-C1CE606B457D}"/>
              </a:ext>
            </a:extLst>
          </p:cNvPr>
          <p:cNvCxnSpPr/>
          <p:nvPr/>
        </p:nvCxnSpPr>
        <p:spPr>
          <a:xfrm flipV="1">
            <a:off x="3419639" y="2347605"/>
            <a:ext cx="990387" cy="27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B990C23-827C-4076-BD98-A7AB3FC6901E}"/>
              </a:ext>
            </a:extLst>
          </p:cNvPr>
          <p:cNvSpPr/>
          <p:nvPr/>
        </p:nvSpPr>
        <p:spPr>
          <a:xfrm>
            <a:off x="8902242" y="3978236"/>
            <a:ext cx="2346521" cy="5528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SharePoint Power user Group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1D4E70-0022-44C2-9C68-CCE6AB41937E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7865356" y="3978236"/>
            <a:ext cx="1036886" cy="2764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B7C50BD-08B2-42E5-AA5A-FC4915416CAD}"/>
              </a:ext>
            </a:extLst>
          </p:cNvPr>
          <p:cNvSpPr/>
          <p:nvPr/>
        </p:nvSpPr>
        <p:spPr>
          <a:xfrm>
            <a:off x="8843328" y="3120675"/>
            <a:ext cx="2864161" cy="5528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 Device Plan Configuration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ED8AE2C-267D-47AF-9637-FA70105B5EAD}"/>
              </a:ext>
            </a:extLst>
          </p:cNvPr>
          <p:cNvCxnSpPr/>
          <p:nvPr/>
        </p:nvCxnSpPr>
        <p:spPr>
          <a:xfrm>
            <a:off x="7935844" y="1386489"/>
            <a:ext cx="907484" cy="4937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8ABB87-7052-40E3-AB69-7C08BDD9C141}"/>
              </a:ext>
            </a:extLst>
          </p:cNvPr>
          <p:cNvCxnSpPr>
            <a:endCxn id="8" idx="1"/>
          </p:cNvCxnSpPr>
          <p:nvPr/>
        </p:nvCxnSpPr>
        <p:spPr>
          <a:xfrm flipV="1">
            <a:off x="7935844" y="2058517"/>
            <a:ext cx="907484" cy="213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13DB630-7AB9-4513-9216-E66A6EC616D2}"/>
              </a:ext>
            </a:extLst>
          </p:cNvPr>
          <p:cNvCxnSpPr/>
          <p:nvPr/>
        </p:nvCxnSpPr>
        <p:spPr>
          <a:xfrm flipH="1">
            <a:off x="7911385" y="1476862"/>
            <a:ext cx="907484" cy="75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F82CDE9-9EDA-4514-AE6E-CC17D482EBF0}"/>
              </a:ext>
            </a:extLst>
          </p:cNvPr>
          <p:cNvCxnSpPr/>
          <p:nvPr/>
        </p:nvCxnSpPr>
        <p:spPr>
          <a:xfrm flipH="1" flipV="1">
            <a:off x="7935844" y="2321858"/>
            <a:ext cx="927684" cy="320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615BD14-3940-428A-A26F-286AF3FF67F0}"/>
              </a:ext>
            </a:extLst>
          </p:cNvPr>
          <p:cNvCxnSpPr>
            <a:stCxn id="22" idx="3"/>
          </p:cNvCxnSpPr>
          <p:nvPr/>
        </p:nvCxnSpPr>
        <p:spPr>
          <a:xfrm flipV="1">
            <a:off x="7914274" y="2159149"/>
            <a:ext cx="904595" cy="90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E0A3057-3DA3-4C86-A71A-BA75DE448974}"/>
              </a:ext>
            </a:extLst>
          </p:cNvPr>
          <p:cNvCxnSpPr>
            <a:cxnSpLocks/>
          </p:cNvCxnSpPr>
          <p:nvPr/>
        </p:nvCxnSpPr>
        <p:spPr>
          <a:xfrm flipH="1" flipV="1">
            <a:off x="7948246" y="3137095"/>
            <a:ext cx="870624" cy="29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477A7876-F300-413C-B53C-37881DC33D8B}"/>
              </a:ext>
            </a:extLst>
          </p:cNvPr>
          <p:cNvSpPr/>
          <p:nvPr/>
        </p:nvSpPr>
        <p:spPr>
          <a:xfrm>
            <a:off x="1418057" y="4780321"/>
            <a:ext cx="1969301" cy="96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Reports Screen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ESRAReportTabs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Webpart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E5C79D4-1AE8-4DD4-AB71-D4B4E382E14E}"/>
              </a:ext>
            </a:extLst>
          </p:cNvPr>
          <p:cNvCxnSpPr>
            <a:stCxn id="3" idx="3"/>
          </p:cNvCxnSpPr>
          <p:nvPr/>
        </p:nvCxnSpPr>
        <p:spPr>
          <a:xfrm>
            <a:off x="456241" y="3645490"/>
            <a:ext cx="961816" cy="1134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48274E4-BC33-4E07-9269-2220429C1461}"/>
              </a:ext>
            </a:extLst>
          </p:cNvPr>
          <p:cNvSpPr/>
          <p:nvPr/>
        </p:nvSpPr>
        <p:spPr>
          <a:xfrm>
            <a:off x="4233687" y="4475888"/>
            <a:ext cx="3504248" cy="646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Payroll  Screen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ESRAPayrolReport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Webpart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987D8A7-4F76-488C-AFFA-9558F5A151DB}"/>
              </a:ext>
            </a:extLst>
          </p:cNvPr>
          <p:cNvSpPr/>
          <p:nvPr/>
        </p:nvSpPr>
        <p:spPr>
          <a:xfrm>
            <a:off x="4239253" y="5206854"/>
            <a:ext cx="3504248" cy="646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Enrollment</a:t>
            </a:r>
            <a:r>
              <a:rPr lang="en-US" dirty="0"/>
              <a:t> Screen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Powerbi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Enrollment Webpart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A30F9D-B265-4C7D-B6FF-FB31708DBE9E}"/>
              </a:ext>
            </a:extLst>
          </p:cNvPr>
          <p:cNvSpPr/>
          <p:nvPr/>
        </p:nvSpPr>
        <p:spPr>
          <a:xfrm>
            <a:off x="4233687" y="5937820"/>
            <a:ext cx="3504248" cy="646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Summary</a:t>
            </a:r>
            <a:r>
              <a:rPr lang="en-US" dirty="0"/>
              <a:t> Screen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Powerbi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Summary Webpart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BD5ADBE-4CBD-4218-818F-0BDEEA943342}"/>
              </a:ext>
            </a:extLst>
          </p:cNvPr>
          <p:cNvCxnSpPr/>
          <p:nvPr/>
        </p:nvCxnSpPr>
        <p:spPr>
          <a:xfrm flipV="1">
            <a:off x="3419639" y="4799001"/>
            <a:ext cx="814048" cy="40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DEB66E-3A48-453F-B39A-CD5E75B4E2D9}"/>
              </a:ext>
            </a:extLst>
          </p:cNvPr>
          <p:cNvCxnSpPr>
            <a:stCxn id="67" idx="3"/>
          </p:cNvCxnSpPr>
          <p:nvPr/>
        </p:nvCxnSpPr>
        <p:spPr>
          <a:xfrm>
            <a:off x="3387358" y="5261246"/>
            <a:ext cx="846329" cy="268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00DF39-AC93-402E-A610-1DCFBED97421}"/>
              </a:ext>
            </a:extLst>
          </p:cNvPr>
          <p:cNvCxnSpPr>
            <a:endCxn id="77" idx="1"/>
          </p:cNvCxnSpPr>
          <p:nvPr/>
        </p:nvCxnSpPr>
        <p:spPr>
          <a:xfrm>
            <a:off x="3419639" y="5423156"/>
            <a:ext cx="814048" cy="83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4" name="Picture 8" descr="Microsoft Power BI logo | Power, Microsoft, Financial dashboard">
            <a:extLst>
              <a:ext uri="{FF2B5EF4-FFF2-40B4-BE49-F238E27FC236}">
                <a16:creationId xmlns:a16="http://schemas.microsoft.com/office/drawing/2014/main" id="{614EE9C9-2465-41E7-BB17-DCB581105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533" y="5590656"/>
            <a:ext cx="665823" cy="66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AD9C86F6-87E1-409E-9008-C58BD55B3577}"/>
              </a:ext>
            </a:extLst>
          </p:cNvPr>
          <p:cNvSpPr/>
          <p:nvPr/>
        </p:nvSpPr>
        <p:spPr>
          <a:xfrm>
            <a:off x="8818869" y="5449055"/>
            <a:ext cx="2864160" cy="426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Stipend Request </a:t>
            </a:r>
            <a:endParaRPr lang="en-US" sz="14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FE9BA0B-9A40-4490-94B1-29DE8B8AA0E2}"/>
              </a:ext>
            </a:extLst>
          </p:cNvPr>
          <p:cNvCxnSpPr>
            <a:cxnSpLocks/>
            <a:endCxn id="84" idx="3"/>
          </p:cNvCxnSpPr>
          <p:nvPr/>
        </p:nvCxnSpPr>
        <p:spPr>
          <a:xfrm flipH="1">
            <a:off x="7865356" y="5742171"/>
            <a:ext cx="953513" cy="18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740FAEF-E613-4A9E-8B7D-73AD0B6AA469}"/>
              </a:ext>
            </a:extLst>
          </p:cNvPr>
          <p:cNvCxnSpPr>
            <a:cxnSpLocks/>
          </p:cNvCxnSpPr>
          <p:nvPr/>
        </p:nvCxnSpPr>
        <p:spPr>
          <a:xfrm flipH="1" flipV="1">
            <a:off x="7754169" y="4672628"/>
            <a:ext cx="1223101" cy="33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B385BC66-4C1E-40A5-9771-1631FEB33CF2}"/>
              </a:ext>
            </a:extLst>
          </p:cNvPr>
          <p:cNvSpPr/>
          <p:nvPr/>
        </p:nvSpPr>
        <p:spPr>
          <a:xfrm>
            <a:off x="8982836" y="4799001"/>
            <a:ext cx="1943335" cy="4078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Payroll Document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34DDB2-6FCC-4B5D-BF14-67981E1D08B4}"/>
              </a:ext>
            </a:extLst>
          </p:cNvPr>
          <p:cNvSpPr/>
          <p:nvPr/>
        </p:nvSpPr>
        <p:spPr>
          <a:xfrm>
            <a:off x="34210" y="3913975"/>
            <a:ext cx="1069172" cy="492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user</a:t>
            </a:r>
          </a:p>
        </p:txBody>
      </p:sp>
    </p:spTree>
    <p:extLst>
      <p:ext uri="{BB962C8B-B14F-4D97-AF65-F5344CB8AC3E}">
        <p14:creationId xmlns:p14="http://schemas.microsoft.com/office/powerpoint/2010/main" val="411513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ECCF2151-6D16-4474-8888-CC6D01CAD962}"/>
              </a:ext>
            </a:extLst>
          </p:cNvPr>
          <p:cNvSpPr/>
          <p:nvPr/>
        </p:nvSpPr>
        <p:spPr>
          <a:xfrm>
            <a:off x="1464991" y="1339656"/>
            <a:ext cx="10558688" cy="53477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E54451-264F-4B8E-B71E-93E5562E05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39" y="3303131"/>
            <a:ext cx="363220" cy="36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330A78-3ACE-43AF-B518-95E11BC442B9}"/>
              </a:ext>
            </a:extLst>
          </p:cNvPr>
          <p:cNvCxnSpPr>
            <a:cxnSpLocks/>
          </p:cNvCxnSpPr>
          <p:nvPr/>
        </p:nvCxnSpPr>
        <p:spPr>
          <a:xfrm>
            <a:off x="401709" y="3528301"/>
            <a:ext cx="1002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F18A7C5-9111-486D-9FE6-6EF5F5537911}"/>
              </a:ext>
            </a:extLst>
          </p:cNvPr>
          <p:cNvSpPr/>
          <p:nvPr/>
        </p:nvSpPr>
        <p:spPr>
          <a:xfrm>
            <a:off x="4410026" y="2034107"/>
            <a:ext cx="3525818" cy="7673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Manage Pending Requests Screen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ESRAManagePendingRequests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Webpart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4B108E-0EB7-42EC-8F69-57D0D85CF1DA}"/>
              </a:ext>
            </a:extLst>
          </p:cNvPr>
          <p:cNvSpPr/>
          <p:nvPr/>
        </p:nvSpPr>
        <p:spPr>
          <a:xfrm>
            <a:off x="8999125" y="3470031"/>
            <a:ext cx="2851180" cy="5528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Application Configuration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B0A5E0-82B0-479B-8084-7BB0CB7384B3}"/>
              </a:ext>
            </a:extLst>
          </p:cNvPr>
          <p:cNvSpPr/>
          <p:nvPr/>
        </p:nvSpPr>
        <p:spPr>
          <a:xfrm>
            <a:off x="9016916" y="1991348"/>
            <a:ext cx="2864160" cy="11492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Stipend Request 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2450EF-42B3-42F1-BE7E-D7631C77E743}"/>
              </a:ext>
            </a:extLst>
          </p:cNvPr>
          <p:cNvSpPr/>
          <p:nvPr/>
        </p:nvSpPr>
        <p:spPr>
          <a:xfrm>
            <a:off x="8926170" y="4853318"/>
            <a:ext cx="2831030" cy="4268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Policy Configuration</a:t>
            </a:r>
            <a:endParaRPr lang="en-US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A6E7431-FF0F-4646-8674-8A36C7C3A21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9" t="49027" r="76402" b="40422"/>
          <a:stretch/>
        </p:blipFill>
        <p:spPr bwMode="auto">
          <a:xfrm>
            <a:off x="1207698" y="1470323"/>
            <a:ext cx="502767" cy="3238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0B3F7FF-3D30-4FFD-A165-EEECA668B506}"/>
              </a:ext>
            </a:extLst>
          </p:cNvPr>
          <p:cNvSpPr/>
          <p:nvPr/>
        </p:nvSpPr>
        <p:spPr>
          <a:xfrm>
            <a:off x="9274772" y="1504771"/>
            <a:ext cx="1709530" cy="340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SharePoint List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A2CA61-7F98-44F5-8EA4-64E0107C0113}"/>
              </a:ext>
            </a:extLst>
          </p:cNvPr>
          <p:cNvSpPr/>
          <p:nvPr/>
        </p:nvSpPr>
        <p:spPr>
          <a:xfrm>
            <a:off x="2926837" y="1475800"/>
            <a:ext cx="1975990" cy="340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Modern Pages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7E31E7-6BB6-43D4-9E97-FAE9CE4324A6}"/>
              </a:ext>
            </a:extLst>
          </p:cNvPr>
          <p:cNvSpPr/>
          <p:nvPr/>
        </p:nvSpPr>
        <p:spPr>
          <a:xfrm>
            <a:off x="1710465" y="5978581"/>
            <a:ext cx="1936877" cy="5259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SharePoint Team Site</a:t>
            </a: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023A4978-6AE5-4A6C-AC1E-0E1ED3F78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936" y="5947486"/>
            <a:ext cx="1687264" cy="73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SharePoint Lesson #53: Custom Lists in SP2013">
            <a:extLst>
              <a:ext uri="{FF2B5EF4-FFF2-40B4-BE49-F238E27FC236}">
                <a16:creationId xmlns:a16="http://schemas.microsoft.com/office/drawing/2014/main" id="{882706D4-F06A-4CDA-847E-74918B4D7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8795" y="1437905"/>
            <a:ext cx="446913" cy="34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178C17F-D130-4338-AB2B-A7E1734CC6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9087" y="1417899"/>
            <a:ext cx="446913" cy="3701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0C6173E-08DC-45F4-B313-565FDC68611C}"/>
              </a:ext>
            </a:extLst>
          </p:cNvPr>
          <p:cNvSpPr/>
          <p:nvPr/>
        </p:nvSpPr>
        <p:spPr>
          <a:xfrm>
            <a:off x="4431596" y="2888557"/>
            <a:ext cx="3504248" cy="11745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Manage Requests Screen </a:t>
            </a:r>
            <a:r>
              <a:rPr lang="en-US" dirty="0"/>
              <a:t>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ESRAPowerUserPendingRequests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WebPart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ESRAPowerUserCompletedRequests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085908-CA8A-4E54-9186-EE62A172F0EC}"/>
              </a:ext>
            </a:extLst>
          </p:cNvPr>
          <p:cNvSpPr/>
          <p:nvPr/>
        </p:nvSpPr>
        <p:spPr>
          <a:xfrm>
            <a:off x="4410026" y="4183167"/>
            <a:ext cx="3504248" cy="6564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ESRARequestOnBehalf</a:t>
            </a:r>
            <a:r>
              <a:rPr lang="en-US" sz="1600" dirty="0"/>
              <a:t> Webpart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ESRACreateBulkStipends 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Web Part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632C1B-B42E-48C2-8945-0DAEED8B78A3}"/>
              </a:ext>
            </a:extLst>
          </p:cNvPr>
          <p:cNvSpPr/>
          <p:nvPr/>
        </p:nvSpPr>
        <p:spPr>
          <a:xfrm>
            <a:off x="4389159" y="4977752"/>
            <a:ext cx="3541857" cy="8812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Manage Power Users</a:t>
            </a:r>
            <a:r>
              <a:rPr lang="en-US" dirty="0"/>
              <a:t> Screen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ESRAExportGroupUsers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ABC881-7368-455D-B260-486BDF34C360}"/>
              </a:ext>
            </a:extLst>
          </p:cNvPr>
          <p:cNvSpPr/>
          <p:nvPr/>
        </p:nvSpPr>
        <p:spPr>
          <a:xfrm>
            <a:off x="1427041" y="3461038"/>
            <a:ext cx="1969301" cy="9618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Settings Screen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ESRASettingTabs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Webpart </a:t>
            </a:r>
            <a:endParaRPr lang="en-US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C1484E-4A23-4D2F-9C5A-4354766D2F71}"/>
              </a:ext>
            </a:extLst>
          </p:cNvPr>
          <p:cNvCxnSpPr>
            <a:cxnSpLocks/>
          </p:cNvCxnSpPr>
          <p:nvPr/>
        </p:nvCxnSpPr>
        <p:spPr>
          <a:xfrm flipV="1">
            <a:off x="3419639" y="2519261"/>
            <a:ext cx="990387" cy="1206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8A894C-C2B2-41EE-94AD-BEC88101D1EC}"/>
              </a:ext>
            </a:extLst>
          </p:cNvPr>
          <p:cNvCxnSpPr>
            <a:cxnSpLocks/>
          </p:cNvCxnSpPr>
          <p:nvPr/>
        </p:nvCxnSpPr>
        <p:spPr>
          <a:xfrm>
            <a:off x="3402714" y="4022930"/>
            <a:ext cx="995663" cy="21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D95583-A801-4462-BD2A-8D5830FE9C6F}"/>
              </a:ext>
            </a:extLst>
          </p:cNvPr>
          <p:cNvCxnSpPr>
            <a:cxnSpLocks/>
          </p:cNvCxnSpPr>
          <p:nvPr/>
        </p:nvCxnSpPr>
        <p:spPr>
          <a:xfrm>
            <a:off x="3382421" y="4104768"/>
            <a:ext cx="1011164" cy="93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662979-D9FD-49E5-AA97-C1CE606B457D}"/>
              </a:ext>
            </a:extLst>
          </p:cNvPr>
          <p:cNvCxnSpPr/>
          <p:nvPr/>
        </p:nvCxnSpPr>
        <p:spPr>
          <a:xfrm flipV="1">
            <a:off x="3407990" y="3586251"/>
            <a:ext cx="990387" cy="27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B990C23-827C-4076-BD98-A7AB3FC6901E}"/>
              </a:ext>
            </a:extLst>
          </p:cNvPr>
          <p:cNvSpPr/>
          <p:nvPr/>
        </p:nvSpPr>
        <p:spPr>
          <a:xfrm>
            <a:off x="8941879" y="5421791"/>
            <a:ext cx="2815321" cy="5528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SharePoint Power user Group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61D4E70-0022-44C2-9C68-CCE6AB41937E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7904993" y="5674569"/>
            <a:ext cx="1036886" cy="236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B7C50BD-08B2-42E5-AA5A-FC4915416CAD}"/>
              </a:ext>
            </a:extLst>
          </p:cNvPr>
          <p:cNvSpPr/>
          <p:nvPr/>
        </p:nvSpPr>
        <p:spPr>
          <a:xfrm>
            <a:off x="8979662" y="4150434"/>
            <a:ext cx="2784445" cy="4819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Mobile Device Plan Configuration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ED8AE2C-267D-47AF-9637-FA70105B5EAD}"/>
              </a:ext>
            </a:extLst>
          </p:cNvPr>
          <p:cNvCxnSpPr>
            <a:cxnSpLocks/>
          </p:cNvCxnSpPr>
          <p:nvPr/>
        </p:nvCxnSpPr>
        <p:spPr>
          <a:xfrm flipV="1">
            <a:off x="7919030" y="2766876"/>
            <a:ext cx="1080095" cy="287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8ABB87-7052-40E3-AB69-7C08BDD9C141}"/>
              </a:ext>
            </a:extLst>
          </p:cNvPr>
          <p:cNvCxnSpPr>
            <a:cxnSpLocks/>
          </p:cNvCxnSpPr>
          <p:nvPr/>
        </p:nvCxnSpPr>
        <p:spPr>
          <a:xfrm flipV="1">
            <a:off x="7969909" y="2251189"/>
            <a:ext cx="1009753" cy="450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13DB630-7AB9-4513-9216-E66A6EC616D2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889284" y="4561772"/>
            <a:ext cx="1036886" cy="50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F82CDE9-9EDA-4514-AE6E-CC17D482EBF0}"/>
              </a:ext>
            </a:extLst>
          </p:cNvPr>
          <p:cNvCxnSpPr>
            <a:cxnSpLocks/>
          </p:cNvCxnSpPr>
          <p:nvPr/>
        </p:nvCxnSpPr>
        <p:spPr>
          <a:xfrm flipH="1">
            <a:off x="7969909" y="3917081"/>
            <a:ext cx="1049277" cy="303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615BD14-3940-428A-A26F-286AF3FF67F0}"/>
              </a:ext>
            </a:extLst>
          </p:cNvPr>
          <p:cNvCxnSpPr>
            <a:cxnSpLocks/>
          </p:cNvCxnSpPr>
          <p:nvPr/>
        </p:nvCxnSpPr>
        <p:spPr>
          <a:xfrm flipV="1">
            <a:off x="7953682" y="3174824"/>
            <a:ext cx="988197" cy="93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E0A3057-3DA3-4C86-A71A-BA75DE448974}"/>
              </a:ext>
            </a:extLst>
          </p:cNvPr>
          <p:cNvCxnSpPr>
            <a:cxnSpLocks/>
          </p:cNvCxnSpPr>
          <p:nvPr/>
        </p:nvCxnSpPr>
        <p:spPr>
          <a:xfrm flipH="1" flipV="1">
            <a:off x="7931017" y="4348742"/>
            <a:ext cx="1003992" cy="2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834DDB2-6FCC-4B5D-BF14-67981E1D08B4}"/>
              </a:ext>
            </a:extLst>
          </p:cNvPr>
          <p:cNvSpPr/>
          <p:nvPr/>
        </p:nvSpPr>
        <p:spPr>
          <a:xfrm>
            <a:off x="24372" y="3755642"/>
            <a:ext cx="712608" cy="616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user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6CEE355-C415-48E7-8E6E-31D092FD0F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4226" y="324165"/>
            <a:ext cx="905335" cy="818313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0FF9406-4D8E-41F7-8BE7-FF083CD8AEE5}"/>
              </a:ext>
            </a:extLst>
          </p:cNvPr>
          <p:cNvCxnSpPr>
            <a:cxnSpLocks/>
          </p:cNvCxnSpPr>
          <p:nvPr/>
        </p:nvCxnSpPr>
        <p:spPr>
          <a:xfrm>
            <a:off x="7553783" y="1170477"/>
            <a:ext cx="0" cy="297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94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9A8429A7-6D8A-4870-9D29-D51FD1FE14F4}"/>
              </a:ext>
            </a:extLst>
          </p:cNvPr>
          <p:cNvSpPr/>
          <p:nvPr/>
        </p:nvSpPr>
        <p:spPr>
          <a:xfrm>
            <a:off x="1459081" y="106016"/>
            <a:ext cx="10454623" cy="55261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E54451-264F-4B8E-B71E-93E5562E05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3" y="2540798"/>
            <a:ext cx="363220" cy="36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0B3F7FF-3D30-4FFD-A165-EEECA668B506}"/>
              </a:ext>
            </a:extLst>
          </p:cNvPr>
          <p:cNvSpPr/>
          <p:nvPr/>
        </p:nvSpPr>
        <p:spPr>
          <a:xfrm>
            <a:off x="9204732" y="517772"/>
            <a:ext cx="1709530" cy="340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SharePoint List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A2CA61-7F98-44F5-8EA4-64E0107C0113}"/>
              </a:ext>
            </a:extLst>
          </p:cNvPr>
          <p:cNvSpPr/>
          <p:nvPr/>
        </p:nvSpPr>
        <p:spPr>
          <a:xfrm>
            <a:off x="4926182" y="440378"/>
            <a:ext cx="1975990" cy="3408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Modern Pages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7E31E7-6BB6-43D4-9E97-FAE9CE4324A6}"/>
              </a:ext>
            </a:extLst>
          </p:cNvPr>
          <p:cNvSpPr/>
          <p:nvPr/>
        </p:nvSpPr>
        <p:spPr>
          <a:xfrm>
            <a:off x="1459081" y="4694786"/>
            <a:ext cx="1936877" cy="5259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SharePoint Team Site</a:t>
            </a: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023A4978-6AE5-4A6C-AC1E-0E1ED3F78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497" y="4592339"/>
            <a:ext cx="1687264" cy="73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SharePoint Lesson #53: Custom Lists in SP2013">
            <a:extLst>
              <a:ext uri="{FF2B5EF4-FFF2-40B4-BE49-F238E27FC236}">
                <a16:creationId xmlns:a16="http://schemas.microsoft.com/office/drawing/2014/main" id="{882706D4-F06A-4CDA-847E-74918B4D7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881" y="430122"/>
            <a:ext cx="524810" cy="40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178C17F-D130-4338-AB2B-A7E1734CC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234" y="337551"/>
            <a:ext cx="490153" cy="405908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477A7876-F300-413C-B53C-37881DC33D8B}"/>
              </a:ext>
            </a:extLst>
          </p:cNvPr>
          <p:cNvSpPr/>
          <p:nvPr/>
        </p:nvSpPr>
        <p:spPr>
          <a:xfrm>
            <a:off x="1667067" y="2059745"/>
            <a:ext cx="1969301" cy="1336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Reports Screen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ESRAReportTabs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Webpart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/>
            <a:endParaRPr lang="en-US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E5C79D4-1AE8-4DD4-AB71-D4B4E382E14E}"/>
              </a:ext>
            </a:extLst>
          </p:cNvPr>
          <p:cNvCxnSpPr>
            <a:cxnSpLocks/>
            <a:endCxn id="67" idx="1"/>
          </p:cNvCxnSpPr>
          <p:nvPr/>
        </p:nvCxnSpPr>
        <p:spPr>
          <a:xfrm flipV="1">
            <a:off x="383119" y="2728145"/>
            <a:ext cx="1283948" cy="3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48274E4-BC33-4E07-9269-2220429C1461}"/>
              </a:ext>
            </a:extLst>
          </p:cNvPr>
          <p:cNvSpPr/>
          <p:nvPr/>
        </p:nvSpPr>
        <p:spPr>
          <a:xfrm>
            <a:off x="4780408" y="1490453"/>
            <a:ext cx="3504248" cy="646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Payroll  Screen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ESRAPayrolReport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Webpart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987D8A7-4F76-488C-AFFA-9558F5A151DB}"/>
              </a:ext>
            </a:extLst>
          </p:cNvPr>
          <p:cNvSpPr/>
          <p:nvPr/>
        </p:nvSpPr>
        <p:spPr>
          <a:xfrm>
            <a:off x="4722952" y="2384167"/>
            <a:ext cx="3504248" cy="646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Enrollment</a:t>
            </a:r>
            <a:r>
              <a:rPr lang="en-US" dirty="0"/>
              <a:t> Screen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ESRAEnrollmentReport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Webpart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A30F9D-B265-4C7D-B6FF-FB31708DBE9E}"/>
              </a:ext>
            </a:extLst>
          </p:cNvPr>
          <p:cNvSpPr/>
          <p:nvPr/>
        </p:nvSpPr>
        <p:spPr>
          <a:xfrm>
            <a:off x="4780408" y="3332010"/>
            <a:ext cx="3504248" cy="6462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Summary</a:t>
            </a:r>
            <a:r>
              <a:rPr lang="en-US" dirty="0"/>
              <a:t> Screen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ESRAStipendSummary</a:t>
            </a:r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Webpart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BD5ADBE-4CBD-4218-818F-0BDEEA943342}"/>
              </a:ext>
            </a:extLst>
          </p:cNvPr>
          <p:cNvCxnSpPr>
            <a:cxnSpLocks/>
          </p:cNvCxnSpPr>
          <p:nvPr/>
        </p:nvCxnSpPr>
        <p:spPr>
          <a:xfrm>
            <a:off x="3624595" y="2664281"/>
            <a:ext cx="10983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DEB66E-3A48-453F-B39A-CD5E75B4E2D9}"/>
              </a:ext>
            </a:extLst>
          </p:cNvPr>
          <p:cNvCxnSpPr>
            <a:cxnSpLocks/>
          </p:cNvCxnSpPr>
          <p:nvPr/>
        </p:nvCxnSpPr>
        <p:spPr>
          <a:xfrm flipV="1">
            <a:off x="3620968" y="1921001"/>
            <a:ext cx="1104269" cy="668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B00DF39-AC93-402E-A610-1DCFBED97421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3636368" y="2728145"/>
            <a:ext cx="1144040" cy="807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D9C86F6-87E1-409E-9008-C58BD55B3577}"/>
              </a:ext>
            </a:extLst>
          </p:cNvPr>
          <p:cNvSpPr/>
          <p:nvPr/>
        </p:nvSpPr>
        <p:spPr>
          <a:xfrm>
            <a:off x="9428696" y="2384168"/>
            <a:ext cx="2007930" cy="13028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Stipend Request </a:t>
            </a:r>
            <a:endParaRPr lang="en-US" sz="1400" dirty="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FE9BA0B-9A40-4490-94B1-29DE8B8AA0E2}"/>
              </a:ext>
            </a:extLst>
          </p:cNvPr>
          <p:cNvCxnSpPr>
            <a:cxnSpLocks/>
          </p:cNvCxnSpPr>
          <p:nvPr/>
        </p:nvCxnSpPr>
        <p:spPr>
          <a:xfrm flipH="1">
            <a:off x="8279126" y="3495544"/>
            <a:ext cx="1132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740FAEF-E613-4A9E-8B7D-73AD0B6AA469}"/>
              </a:ext>
            </a:extLst>
          </p:cNvPr>
          <p:cNvCxnSpPr>
            <a:cxnSpLocks/>
          </p:cNvCxnSpPr>
          <p:nvPr/>
        </p:nvCxnSpPr>
        <p:spPr>
          <a:xfrm flipH="1">
            <a:off x="8284656" y="1694379"/>
            <a:ext cx="10715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B385BC66-4C1E-40A5-9771-1631FEB33CF2}"/>
              </a:ext>
            </a:extLst>
          </p:cNvPr>
          <p:cNvSpPr/>
          <p:nvPr/>
        </p:nvSpPr>
        <p:spPr>
          <a:xfrm>
            <a:off x="9411348" y="1490453"/>
            <a:ext cx="2025278" cy="5692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Payroll Document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34DDB2-6FCC-4B5D-BF14-67981E1D08B4}"/>
              </a:ext>
            </a:extLst>
          </p:cNvPr>
          <p:cNvSpPr/>
          <p:nvPr/>
        </p:nvSpPr>
        <p:spPr>
          <a:xfrm>
            <a:off x="35506" y="2992282"/>
            <a:ext cx="1224537" cy="4922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Power user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6E8A7B4-BDFC-44F4-81C5-9ABCE1DDBD00}"/>
              </a:ext>
            </a:extLst>
          </p:cNvPr>
          <p:cNvCxnSpPr>
            <a:cxnSpLocks/>
          </p:cNvCxnSpPr>
          <p:nvPr/>
        </p:nvCxnSpPr>
        <p:spPr>
          <a:xfrm flipH="1">
            <a:off x="8206178" y="2790668"/>
            <a:ext cx="1149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5A6E7431-FF0F-4646-8674-8A36C7C3A217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9" t="49027" r="76402" b="40422"/>
          <a:stretch/>
        </p:blipFill>
        <p:spPr bwMode="auto">
          <a:xfrm>
            <a:off x="1207698" y="337551"/>
            <a:ext cx="502767" cy="3238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1851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733BB90-C82C-4583-84E3-DD00DE204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19" y="1630214"/>
            <a:ext cx="1882225" cy="105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harePoint Lesson #53: Custom Lists in SP2013">
            <a:extLst>
              <a:ext uri="{FF2B5EF4-FFF2-40B4-BE49-F238E27FC236}">
                <a16:creationId xmlns:a16="http://schemas.microsoft.com/office/drawing/2014/main" id="{F33803E3-9CA6-42ED-9FD1-9BE7E15F2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064" y="5074261"/>
            <a:ext cx="1319379" cy="102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harePoint - Web Part - Tutorialspoint">
            <a:extLst>
              <a:ext uri="{FF2B5EF4-FFF2-40B4-BE49-F238E27FC236}">
                <a16:creationId xmlns:a16="http://schemas.microsoft.com/office/drawing/2014/main" id="{B3546920-B6EE-4CE2-8D75-39319D95B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58" y="2689837"/>
            <a:ext cx="3123923" cy="202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icrosoft Power BI logo | Power, Microsoft, Financial dashboard">
            <a:extLst>
              <a:ext uri="{FF2B5EF4-FFF2-40B4-BE49-F238E27FC236}">
                <a16:creationId xmlns:a16="http://schemas.microsoft.com/office/drawing/2014/main" id="{1E5D0D5E-256F-480E-8A19-9C3D10EF7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111" y="3095947"/>
            <a:ext cx="1075437" cy="107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72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259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Patlolla</dc:creator>
  <cp:lastModifiedBy>Santosh Patlolla</cp:lastModifiedBy>
  <cp:revision>2</cp:revision>
  <dcterms:created xsi:type="dcterms:W3CDTF">2021-03-16T10:20:38Z</dcterms:created>
  <dcterms:modified xsi:type="dcterms:W3CDTF">2021-10-28T18:06:18Z</dcterms:modified>
</cp:coreProperties>
</file>