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4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CB47B-5FB5-24AB-5798-B04781A0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9" y="1305965"/>
            <a:ext cx="8816827" cy="2312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14F46-45B4-3606-5159-36811177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9" y="3923729"/>
            <a:ext cx="908811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69880-F4C5-7747-E503-A5186FE2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9" y="1237944"/>
            <a:ext cx="8554644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2C789-D1ED-48C3-C846-25355328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9" y="3978414"/>
            <a:ext cx="845938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A5766-4CF4-445D-7883-B90EFA5A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17" y="1625600"/>
            <a:ext cx="8468907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5633C-0998-C434-79F8-C989568A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3" y="4198793"/>
            <a:ext cx="841174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C7039-A234-9542-33D6-FC8F6D3B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0" y="1623415"/>
            <a:ext cx="8345065" cy="203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4A545-8AAC-1AF7-7FE3-7BDA84BB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0" y="4091425"/>
            <a:ext cx="840222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/>
          <a:lstStyle/>
          <a:p>
            <a:r>
              <a:rPr lang="en-US" dirty="0"/>
              <a:t>Write 4 more lines of a poem based on the first two lines provided. “Fall” by Mary Oliver: The black oaks fling, their bronze fruit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02D7C-2376-4E0D-8DDA-F3261083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2" y="1428471"/>
            <a:ext cx="8383170" cy="200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79D0D-2E35-A7E5-63B8-9CD6F6B7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39" y="3931608"/>
            <a:ext cx="854511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823B7-0F62-C106-BB74-5B1DE954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3" y="1582057"/>
            <a:ext cx="8373644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990B2-3C90-5F8F-58AD-639F5F2C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4" y="4155935"/>
            <a:ext cx="846890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079DF-DD27-8D0C-A952-4E544052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5" y="1553029"/>
            <a:ext cx="8383170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B5E27-E974-4726-5E8A-4A48842A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5" y="4131895"/>
            <a:ext cx="845938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CC0E-21F5-6D9A-59D0-211D4DB4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2" y="1263374"/>
            <a:ext cx="8326012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C3F6E-F1A7-5DB0-5BE3-0433CBB2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081" y="3827474"/>
            <a:ext cx="796401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E39DA-7B0F-E413-7F74-07E454FF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7" y="1349829"/>
            <a:ext cx="8659433" cy="1943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EA9C9-D931-4A89-A1D1-E6E218EC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564801"/>
            <a:ext cx="880232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57C25-E53F-9BEA-78A7-643F0EF9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8" y="1335314"/>
            <a:ext cx="8487960" cy="232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30883-CE70-2693-A844-A5C4A057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872163"/>
            <a:ext cx="846890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/>
          <a:lstStyle/>
          <a:p>
            <a:r>
              <a:rPr lang="en-US" dirty="0"/>
              <a:t>In 2-3 sentences, please explain the effects of Balint's syndrome.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2E4C3-E096-A1A7-8F49-53B97CBA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5" y="1016000"/>
            <a:ext cx="8402223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234B8-4430-FE85-DA7B-7A1EC2B2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67" y="3584261"/>
            <a:ext cx="834506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26E21-D30F-313F-68DF-EEED0338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7" y="1529812"/>
            <a:ext cx="8497486" cy="159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EF47E-A245-4CF5-06F2-E141894F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" y="3737291"/>
            <a:ext cx="855464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/>
          <a:lstStyle/>
          <a:p>
            <a:r>
              <a:rPr lang="en-US" dirty="0"/>
              <a:t>In 2-3 sentences, why should someone get a college degree?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329EB-6E78-5607-C389-E05AFACE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9" y="1447523"/>
            <a:ext cx="8611802" cy="1981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2D084-A1FD-3A0A-34F8-99DACFBA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9" y="3799640"/>
            <a:ext cx="854511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6E9F0-AB4F-A850-087F-21A584D7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3" y="1677140"/>
            <a:ext cx="8630854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2FC14-A5B6-9BB9-0406-724DC4F1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82" y="4156779"/>
            <a:ext cx="860227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B6D78-33BF-000F-7E51-78C88DAD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15" y="1878589"/>
            <a:ext cx="8430802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43A52-56EF-705F-5D0D-D87747F8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05" y="4208769"/>
            <a:ext cx="858322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329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Tia Larsen-Calcano</cp:lastModifiedBy>
  <cp:revision>1</cp:revision>
  <dcterms:created xsi:type="dcterms:W3CDTF">2023-10-20T12:40:15Z</dcterms:created>
  <dcterms:modified xsi:type="dcterms:W3CDTF">2023-10-20T12:57:29Z</dcterms:modified>
</cp:coreProperties>
</file>