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74" r:id="rId5"/>
    <p:sldId id="275" r:id="rId6"/>
    <p:sldId id="257" r:id="rId7"/>
    <p:sldId id="279" r:id="rId8"/>
    <p:sldId id="278" r:id="rId9"/>
    <p:sldId id="277" r:id="rId10"/>
    <p:sldId id="258" r:id="rId11"/>
    <p:sldId id="282" r:id="rId12"/>
    <p:sldId id="281" r:id="rId13"/>
    <p:sldId id="280" r:id="rId14"/>
    <p:sldId id="259" r:id="rId15"/>
    <p:sldId id="283" r:id="rId16"/>
    <p:sldId id="284" r:id="rId17"/>
    <p:sldId id="285" r:id="rId18"/>
    <p:sldId id="260" r:id="rId19"/>
    <p:sldId id="287" r:id="rId20"/>
    <p:sldId id="288" r:id="rId21"/>
    <p:sldId id="286" r:id="rId22"/>
    <p:sldId id="261" r:id="rId23"/>
    <p:sldId id="291" r:id="rId24"/>
    <p:sldId id="290" r:id="rId25"/>
    <p:sldId id="289" r:id="rId26"/>
    <p:sldId id="262" r:id="rId27"/>
    <p:sldId id="292" r:id="rId28"/>
    <p:sldId id="293" r:id="rId29"/>
    <p:sldId id="294" r:id="rId30"/>
    <p:sldId id="267" r:id="rId31"/>
    <p:sldId id="296" r:id="rId32"/>
    <p:sldId id="297" r:id="rId33"/>
    <p:sldId id="295" r:id="rId34"/>
    <p:sldId id="266" r:id="rId35"/>
    <p:sldId id="299" r:id="rId36"/>
    <p:sldId id="300" r:id="rId37"/>
    <p:sldId id="298" r:id="rId38"/>
    <p:sldId id="265" r:id="rId39"/>
    <p:sldId id="301" r:id="rId40"/>
    <p:sldId id="302" r:id="rId41"/>
    <p:sldId id="303" r:id="rId42"/>
    <p:sldId id="264" r:id="rId43"/>
    <p:sldId id="304" r:id="rId44"/>
    <p:sldId id="305" r:id="rId45"/>
    <p:sldId id="306" r:id="rId46"/>
    <p:sldId id="263" r:id="rId47"/>
    <p:sldId id="307" r:id="rId48"/>
    <p:sldId id="308" r:id="rId49"/>
    <p:sldId id="309" r:id="rId50"/>
    <p:sldId id="268" r:id="rId51"/>
    <p:sldId id="310" r:id="rId52"/>
    <p:sldId id="311" r:id="rId53"/>
    <p:sldId id="312" r:id="rId54"/>
    <p:sldId id="269" r:id="rId55"/>
    <p:sldId id="313" r:id="rId56"/>
    <p:sldId id="314" r:id="rId57"/>
    <p:sldId id="315" r:id="rId58"/>
    <p:sldId id="270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7" autoAdjust="0"/>
  </p:normalViewPr>
  <p:slideViewPr>
    <p:cSldViewPr snapToGrid="0">
      <p:cViewPr varScale="1">
        <p:scale>
          <a:sx n="57" d="100"/>
          <a:sy n="57" d="100"/>
        </p:scale>
        <p:origin x="3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apling.ai/ai-content-detecto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5EB-46E1-F732-A027-2421BF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C162-66E1-FA2F-7A40-FDE177E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https://sapling.ai/ai-content-detector</a:t>
            </a:r>
            <a:endParaRPr lang="en-US" dirty="0"/>
          </a:p>
          <a:p>
            <a:r>
              <a:rPr lang="en-US" dirty="0"/>
              <a:t>Conducted 10/20/23</a:t>
            </a:r>
          </a:p>
          <a:p>
            <a:r>
              <a:rPr lang="en-US" dirty="0"/>
              <a:t>Sample 41-46, 49-50, 53-54, 57 were typed 2x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A38C2-59BB-BF66-86BF-31908D0D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8" y="1619157"/>
            <a:ext cx="5721644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E5BD8-17E7-8B44-C886-A1594C66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2" y="1679477"/>
            <a:ext cx="5766096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900CF-2B6B-9A69-A58D-3A3CFAC8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03" y="1561990"/>
            <a:ext cx="5727994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14EAF-CEA1-A84A-B8D2-09CA256D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04" y="1692177"/>
            <a:ext cx="5677192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13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8AA92-3C13-C207-1594-4A0BD70E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27" y="1866798"/>
            <a:ext cx="5734345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FC600-B186-6DE3-3A24-F8B22B86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1628682"/>
            <a:ext cx="5708943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A5903-A1CB-340E-5275-B50696B8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76" y="1641358"/>
            <a:ext cx="5772447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16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3B7EA-8DEC-4196-4D0F-113F0305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757073"/>
            <a:ext cx="577295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5B56E-38F3-4288-EDC9-7892C594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542787"/>
            <a:ext cx="576342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24F84-57E2-F262-7A0E-81BFACB4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76155"/>
            <a:ext cx="577295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21AD99-03B4-057F-EAC2-BEA6346D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21" y="1714383"/>
            <a:ext cx="598835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5468B-63A8-7991-EBD5-F091D637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366549"/>
            <a:ext cx="574437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CFA48-3154-6AA6-B83D-ABAF5B69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704682"/>
            <a:ext cx="5687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DCFA6-CB68-D594-26CE-EDADE49C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838103"/>
            <a:ext cx="574437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2643A-2D9A-B153-6482-3A64B2FD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342734"/>
            <a:ext cx="576342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BB7B2-3F6B-9391-186F-EFA8A4AF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557076"/>
            <a:ext cx="572532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1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23EC7-6D6C-5BEB-8BDF-C1822C08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628523"/>
            <a:ext cx="574437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32072-32C7-195B-ABC2-DDABFE43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566602"/>
            <a:ext cx="571579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0F72C-3490-760D-C87A-FB8DB206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385602"/>
            <a:ext cx="575390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B650F-8694-7BA7-842B-AC5DD363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190312"/>
            <a:ext cx="572532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5595D-4189-B420-9D8E-A130B60F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476102"/>
            <a:ext cx="5744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556AC-9FBF-9D8C-11EB-5F5BA1F3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99" y="1876314"/>
            <a:ext cx="5855001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3A088-071F-E356-2D77-389D074E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628523"/>
            <a:ext cx="573485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0D4CA-F399-0CF7-3C15-27C2AA76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433234"/>
            <a:ext cx="574437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D78CC-3827-19A5-6E11-867E7760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618997"/>
            <a:ext cx="576342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0999-F764-FC7B-4915-742E85FA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461813"/>
            <a:ext cx="5706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597DC-423A-B102-1234-8911BAA1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596571"/>
            <a:ext cx="576342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E34A3-46ED-30E0-7871-E82B33BD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861848"/>
            <a:ext cx="576342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B90BB-4501-DD15-A099-892D9BAE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2085689"/>
            <a:ext cx="568721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189F1-13D3-1A1D-BE61-3C7FD8C9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995202"/>
            <a:ext cx="579200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B9C5A-F6CE-913B-68C2-103F62A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38050"/>
            <a:ext cx="577295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E5693-5AED-A864-2EF3-DCF17632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285576"/>
            <a:ext cx="578248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33B85-2B7B-A2F4-F60E-D5EEE4BC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01" y="1720736"/>
            <a:ext cx="5778797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16252-EE8E-2270-A82C-AA688AEE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347497"/>
            <a:ext cx="578248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- 40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0A685-AD77-9026-6B3A-6B5F4F7B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414181"/>
            <a:ext cx="578248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C8C35-BC51-23A3-568F-377D492A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21" y="1934274"/>
            <a:ext cx="4135558" cy="45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86BFE-F309-BDED-CC1E-84B30122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17" y="1809797"/>
            <a:ext cx="4272365" cy="48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B679D-F7D5-36C5-54D3-C8FF3014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85" y="1957388"/>
            <a:ext cx="4206829" cy="45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36FCD-BCE6-09C1-5D37-B2FEB78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86" y="1759880"/>
            <a:ext cx="4162827" cy="45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3CF8-3CC6-5DB3-C8BF-E18AC596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23" y="1751937"/>
            <a:ext cx="4271377" cy="46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2FB6C-8F95-FF23-1957-2F22ABDD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71" y="1756703"/>
            <a:ext cx="4286058" cy="46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A4B8B-379A-C887-6814-3C2885BB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838025"/>
            <a:ext cx="571579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48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7930E-A771-8360-E9B0-D9BFD125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78" y="1952170"/>
            <a:ext cx="5696243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10EC4-8796-E5E0-9E06-C4448313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02" y="1819171"/>
            <a:ext cx="5753396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- 49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7771B-FB1F-78BD-2E63-D69ADF58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83" y="1277257"/>
            <a:ext cx="4773234" cy="51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DD8E0-705C-52F5-C1BE-F03A3A76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8" y="1521522"/>
            <a:ext cx="4458784" cy="48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588FC-99E4-6332-791C-549FC319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02" y="1771618"/>
            <a:ext cx="5753396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82939-3EA0-7F82-809D-72B90E19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54" y="1647252"/>
            <a:ext cx="5689892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6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BF1B-D42D-FB49-D407-2DFEAA66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85" y="1817649"/>
            <a:ext cx="4282949" cy="46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3AAF5-403F-7E9C-857C-88651CAD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62" y="1773044"/>
            <a:ext cx="4329875" cy="47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64C14-835C-84DC-0E05-90CFB7C0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04" y="1765191"/>
            <a:ext cx="5677192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C256-1598-55B0-A508-6C8EFF08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746521"/>
            <a:ext cx="5804198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9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6D15-BEAB-C394-0806-5298312F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64" y="1795345"/>
            <a:ext cx="4380672" cy="47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03EC9-DA9C-9A87-E6AA-FA326098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2" y="1959562"/>
            <a:ext cx="5740695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FD7F1-EC21-1214-E415-D235D3BE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27" y="1612789"/>
            <a:ext cx="5759746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2B77F-58B3-8DCC-E8D1-0AB6F71D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53" y="1854325"/>
            <a:ext cx="5715294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- 60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21D15-2A2E-6F89-6369-371D3597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1832022"/>
            <a:ext cx="5708943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4C39E-5DBB-A84C-CDA0-43218FF7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77" y="1625489"/>
            <a:ext cx="5747045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414BE-342A-6ABF-795A-86910D8A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8" y="1615956"/>
            <a:ext cx="5721644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CE3FA-5D5A-AA74-2423-8BC1854E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77" y="1422400"/>
            <a:ext cx="5747045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1542</Words>
  <Application>Microsoft Office PowerPoint</Application>
  <PresentationFormat>Widescreen</PresentationFormat>
  <Paragraphs>64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Sapling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Tia Larsen-Calcano</cp:lastModifiedBy>
  <cp:revision>5</cp:revision>
  <dcterms:created xsi:type="dcterms:W3CDTF">2023-10-20T12:40:15Z</dcterms:created>
  <dcterms:modified xsi:type="dcterms:W3CDTF">2023-10-21T21:34:29Z</dcterms:modified>
</cp:coreProperties>
</file>