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3" r:id="rId4"/>
    <p:sldId id="274" r:id="rId5"/>
    <p:sldId id="275" r:id="rId6"/>
    <p:sldId id="257" r:id="rId7"/>
    <p:sldId id="279" r:id="rId8"/>
    <p:sldId id="278" r:id="rId9"/>
    <p:sldId id="277" r:id="rId10"/>
    <p:sldId id="258" r:id="rId11"/>
    <p:sldId id="282" r:id="rId12"/>
    <p:sldId id="281" r:id="rId13"/>
    <p:sldId id="280" r:id="rId14"/>
    <p:sldId id="259" r:id="rId15"/>
    <p:sldId id="283" r:id="rId16"/>
    <p:sldId id="284" r:id="rId17"/>
    <p:sldId id="285" r:id="rId18"/>
    <p:sldId id="260" r:id="rId19"/>
    <p:sldId id="287" r:id="rId20"/>
    <p:sldId id="288" r:id="rId21"/>
    <p:sldId id="286" r:id="rId22"/>
    <p:sldId id="261" r:id="rId23"/>
    <p:sldId id="291" r:id="rId24"/>
    <p:sldId id="290" r:id="rId25"/>
    <p:sldId id="289" r:id="rId26"/>
    <p:sldId id="262" r:id="rId27"/>
    <p:sldId id="292" r:id="rId28"/>
    <p:sldId id="293" r:id="rId29"/>
    <p:sldId id="294" r:id="rId30"/>
    <p:sldId id="267" r:id="rId31"/>
    <p:sldId id="296" r:id="rId32"/>
    <p:sldId id="297" r:id="rId33"/>
    <p:sldId id="295" r:id="rId34"/>
    <p:sldId id="266" r:id="rId35"/>
    <p:sldId id="299" r:id="rId36"/>
    <p:sldId id="300" r:id="rId37"/>
    <p:sldId id="298" r:id="rId38"/>
    <p:sldId id="265" r:id="rId39"/>
    <p:sldId id="301" r:id="rId40"/>
    <p:sldId id="302" r:id="rId41"/>
    <p:sldId id="303" r:id="rId42"/>
    <p:sldId id="264" r:id="rId43"/>
    <p:sldId id="304" r:id="rId44"/>
    <p:sldId id="305" r:id="rId45"/>
    <p:sldId id="306" r:id="rId46"/>
    <p:sldId id="263" r:id="rId47"/>
    <p:sldId id="307" r:id="rId48"/>
    <p:sldId id="308" r:id="rId49"/>
    <p:sldId id="309" r:id="rId50"/>
    <p:sldId id="268" r:id="rId51"/>
    <p:sldId id="310" r:id="rId52"/>
    <p:sldId id="311" r:id="rId53"/>
    <p:sldId id="312" r:id="rId54"/>
    <p:sldId id="269" r:id="rId55"/>
    <p:sldId id="313" r:id="rId56"/>
    <p:sldId id="314" r:id="rId57"/>
    <p:sldId id="315" r:id="rId58"/>
    <p:sldId id="270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36" autoAdjust="0"/>
    <p:restoredTop sz="94377" autoAdjust="0"/>
  </p:normalViewPr>
  <p:slideViewPr>
    <p:cSldViewPr snapToGrid="0">
      <p:cViewPr varScale="1">
        <p:scale>
          <a:sx n="80" d="100"/>
          <a:sy n="80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9E3-E4C4-ADFD-6FFD-CD764D46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FE58-F6C2-9187-B500-C353BB76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D5F2-2821-ABA1-6B43-36DE37B0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09B3-B5F5-9FA1-FF66-7B3F4E23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66EE-85D5-1FC2-CD31-0D2F7962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0E51-59DD-474D-8214-4E9E77A4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9E6ED-55B8-A6B3-A6BC-7BAAE130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B58A-6C41-9E15-9692-A045F5C9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A71A-C6BD-38A8-0031-8EE97D59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9EAF-B779-E667-E362-4CDE79EE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5ADB2-02C1-D741-9A3B-E5B9A211F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55A7-0173-2E01-911C-E0D5A84B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543F-FF26-5CB0-2739-79A855F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C196-1FDF-69B3-62B4-D22B7411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0333-047F-8977-AA17-28880ED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EF2-3047-D2E6-6DC3-1B31CFA2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6C8E-18A7-1B0D-27EE-49EA6EFE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927F-22EC-1008-203F-5AA8895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41C9-C8D0-7334-6BD3-2F44A4CB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22BD-FC65-1FE9-0DA5-AA5A9825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DD98-BE01-23A7-A36B-BBA00C7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512E-6B9F-B8B7-344A-14B90936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888D-BD28-4A8A-CD6B-41CB3323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7A2D-0F15-2524-59A5-5BB9979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077-9233-C230-0A4C-0170DA9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8C2F-58C3-8B0C-757C-D416E20E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5F2C-67BA-05A3-54FD-63E3D7CFA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3F2A8-CC5F-B98A-F893-34AA3836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197E-E0FC-13AD-EC05-44C57959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62827-CE52-E6B4-ACEA-5498F63E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01A0-BC3B-B5E8-6EDB-2D4EFC9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45AB-F2BB-8F27-B346-92C9C27B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B947-1401-9D25-0520-3D760678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FE05-EA24-F112-328A-81441860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BD665-1617-E02E-BCA8-7637659F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5A8E-7BB3-1D67-E0DD-4FA5F2ED0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AB01F-4632-DCCA-EB59-87B615DB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A9C88-F9EC-AD86-1D53-5F7211FD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CD332-C923-5CEB-EDDD-257F3FE1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FAC-F3C4-25F1-A87A-145074B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6E19F-7C10-E0ED-887C-707FD0D2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52092-8042-DC56-E64B-AE4F2FFD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890B-4154-707F-4FBC-3EECE430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5164-6221-8959-F9FF-5E0ACE9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A752A-18A7-7AEA-9B69-A9814EB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5420-788F-DBD3-1F32-0B594D9C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BE3A-4477-8963-247B-9C05137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E862-043A-CF46-9075-C710A0F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B210-D23C-4F2B-12BF-7F3F66DA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0587-C531-5847-5DD7-75DEB5E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E414-5B8B-00D5-6AEB-D2821A90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81B2-7F9E-F913-841D-DBBE1BA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088E-95F6-E011-9398-B28903D0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60DD-F0A4-8B18-1492-62E48AE9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A7800-CF0A-7D55-6580-2592A92E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ACEA-6F5F-6DA9-3430-6EE8ABD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98E0-5926-F1A7-AB8B-D2BF6C84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C862-0983-0C4C-6999-32DD348C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DBC05-B434-0735-AC0B-E2E0ECDE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43F8-B180-5E28-116B-305FE90C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CCC8-9526-DC17-5A1A-59C9F0D9D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16A3-03A4-63C9-7CD8-67368323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7BA1-1952-201D-5E42-865D58B18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riter.com/ai-content-detecto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05EB-46E1-F732-A027-2421BFFC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C162-66E1-FA2F-7A40-FDE177ED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https://writer.com/ai-content-detector/</a:t>
            </a:r>
            <a:endParaRPr lang="en-US" dirty="0"/>
          </a:p>
          <a:p>
            <a:r>
              <a:rPr lang="en-US" dirty="0"/>
              <a:t>Conducted 2/17/24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4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77764-3490-A42D-EA88-54A99B95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12" y="1349829"/>
            <a:ext cx="6343976" cy="5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BF03A-D96D-2854-5F18-B3FEAA21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62" y="1323488"/>
            <a:ext cx="6331275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036C5-3C9F-5336-1AF7-109D76EB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37" y="1586701"/>
            <a:ext cx="6350326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39A70-B29D-785A-5D85-22C73928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12" y="1349829"/>
            <a:ext cx="6318575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8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13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A7646-83DE-63AD-6C76-FDA4C42B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37" y="857118"/>
            <a:ext cx="635032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9A54D-C4FB-3BE8-5E4F-1EA1447B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35" y="1536737"/>
            <a:ext cx="6426530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1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527C6-2175-6033-279B-29781F8D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12" y="1335314"/>
            <a:ext cx="6318575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4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AE9D0-B86F-B18C-4857-FC62489B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12" y="1367940"/>
            <a:ext cx="6318575" cy="50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E59F3-71FF-E8D4-88C6-0134D71E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12" y="907920"/>
            <a:ext cx="6318575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8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793A4-6FAE-AE00-15DB-81490002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61" y="917446"/>
            <a:ext cx="6382078" cy="50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58D3-5A7F-BB49-065B-785823C6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56" y="1262743"/>
            <a:ext cx="6559887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3DE32-EC6C-2F92-ED2F-25404FB52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885694"/>
            <a:ext cx="6324925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37364-A02D-6936-5509-57538CE7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86" y="907920"/>
            <a:ext cx="6388428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C78FC-3670-0B7A-BEC5-ED8928D4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1320800"/>
            <a:ext cx="6312224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91A2-99F8-C9BB-E035-0AE7D218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11" y="1380641"/>
            <a:ext cx="6369377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7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4219C-C94A-5CFC-0C8D-8AD7E10F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12" y="1320800"/>
            <a:ext cx="6343976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1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D57F0-7491-849D-1504-7DD4D4E4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86" y="1348889"/>
            <a:ext cx="6363027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3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082EC-53B6-BE07-C6AC-C9BF7C8A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01570"/>
            <a:ext cx="6375728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358DF-3DAC-88AF-077B-FF46F993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12" y="917446"/>
            <a:ext cx="6343976" cy="50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6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66C51-8661-C563-1B30-2485F22B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26971"/>
            <a:ext cx="6375728" cy="50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416B8-6C66-C27F-5C1A-CE6F131F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88" y="1463195"/>
            <a:ext cx="6286823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E8DE4-B1F6-DBDA-FEBF-8FFDD152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58" y="1262743"/>
            <a:ext cx="6483683" cy="51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29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09D9F-AC8D-FF43-4D9A-346D5374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1364343"/>
            <a:ext cx="6312224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5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96B36-9646-5293-0F80-403FAD86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37" y="1364343"/>
            <a:ext cx="6350326" cy="48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6C7A2-B3A6-006E-D377-3519F6D6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62" y="1364343"/>
            <a:ext cx="6331275" cy="49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B6974-ADFF-C92B-3A91-6BBE3C95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1364343"/>
            <a:ext cx="6324925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1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5CD8B-EB4C-CDC2-4246-D7816EE2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63" y="1596571"/>
            <a:ext cx="6305874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84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10445-5788-8105-14ED-B0361596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187" y="1463195"/>
            <a:ext cx="6337626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8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BE18D-F44C-F3F3-B4D7-D2D47BAF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1437793"/>
            <a:ext cx="6324925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2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F6341-8EB2-EEEE-21C6-EAF1FFE9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61" y="1596571"/>
            <a:ext cx="6356677" cy="4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8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DA9E3-7F74-404F-9134-DA97260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187" y="939672"/>
            <a:ext cx="6337626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C8979-3887-5A2A-954C-06E95A1C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39" y="974599"/>
            <a:ext cx="6274122" cy="49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60F1-227C-2369-B158-21F666A3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84" y="1393341"/>
            <a:ext cx="6439231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2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CB628-5A94-42C7-598B-83C58CDC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14" y="971423"/>
            <a:ext cx="6267772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- 40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2D90A-4A55-76A4-49A2-72DC9A29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763" y="971423"/>
            <a:ext cx="6280473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7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A4EB7-CB5D-855B-DC36-DB9AFD3D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1565128"/>
            <a:ext cx="6293173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60016-1A1B-F2EA-5768-B74E40B2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625600"/>
            <a:ext cx="6299524" cy="49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4E957-9AC5-5898-FC8E-A38AE932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1625600"/>
            <a:ext cx="6293173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0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EC55E-0130-DC42-0567-41702EA3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507647"/>
            <a:ext cx="6299524" cy="4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53D6F-095C-0A17-424D-EF5946DE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12" y="1444144"/>
            <a:ext cx="6318575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47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E2C73-FB94-9A9D-4707-95C80A7D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5" y="1596571"/>
            <a:ext cx="6305874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5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47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B184C-A6EA-18B3-7357-3EA96FA1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1632306"/>
            <a:ext cx="6293173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28096-AF97-D141-40BB-1A2AB949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1444144"/>
            <a:ext cx="6293173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53EB2-2F0D-8ACD-738A-7DBAE39B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10" y="1597564"/>
            <a:ext cx="6394779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16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- 49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1314-1EE3-3038-FB4A-23D7FD6D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12" y="1277257"/>
            <a:ext cx="6318575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9CB77-6DED-5F54-BE9D-FD69AF69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14" y="1469545"/>
            <a:ext cx="6267772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4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4F2CC-3A4F-9D76-E1F4-BAE06203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39" y="1494946"/>
            <a:ext cx="6274122" cy="48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2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4A264-FA47-134D-A9A5-4A8A0119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763" y="1277257"/>
            <a:ext cx="6280473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6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ED1BB-44B4-AF46-8101-E8EFBA61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1917446"/>
            <a:ext cx="6293173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1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9DF9-9754-C7F5-F6C3-98FD279D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88" y="1545962"/>
            <a:ext cx="6286823" cy="4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21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CE2DD-84B6-7249-BA38-E8F51FEF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582057"/>
            <a:ext cx="6299524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41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E5186-41C7-7D83-7DE2-D55162AC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63" y="1437793"/>
            <a:ext cx="6305874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09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FE8EB-F3E8-9B96-9A3B-A9E47722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709440"/>
            <a:ext cx="6299524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56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72A87-00C0-8B85-707E-2478507C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1553029"/>
            <a:ext cx="6312224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92DA6-2A2B-F102-B016-5DA7DDFC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61" y="1422400"/>
            <a:ext cx="6356677" cy="51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2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B2265-001F-B815-4D67-0AD59171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63" y="1463195"/>
            <a:ext cx="6305874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- 60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521D-95F0-52CB-8434-C7700E5C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12" y="1898395"/>
            <a:ext cx="6318575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2D72D-8CD2-33BD-CF88-BCF5A811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60" y="1266335"/>
            <a:ext cx="6407479" cy="51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BB02E-236C-D689-C384-3B9CA818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61" y="1422400"/>
            <a:ext cx="6382078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2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DE218-6102-0802-C3CE-81FE6EE4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1422400"/>
            <a:ext cx="6324925" cy="5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1531</Words>
  <Application>Microsoft Office PowerPoint</Application>
  <PresentationFormat>Widescreen</PresentationFormat>
  <Paragraphs>63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Writer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Larsen-Calcano</dc:creator>
  <cp:lastModifiedBy>Larsen-Calcano, Tia N.</cp:lastModifiedBy>
  <cp:revision>12</cp:revision>
  <dcterms:created xsi:type="dcterms:W3CDTF">2023-10-20T12:40:15Z</dcterms:created>
  <dcterms:modified xsi:type="dcterms:W3CDTF">2024-02-17T19:40:43Z</dcterms:modified>
</cp:coreProperties>
</file>