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74" r:id="rId5"/>
    <p:sldId id="275" r:id="rId6"/>
    <p:sldId id="257" r:id="rId7"/>
    <p:sldId id="279" r:id="rId8"/>
    <p:sldId id="278" r:id="rId9"/>
    <p:sldId id="277" r:id="rId10"/>
    <p:sldId id="258" r:id="rId11"/>
    <p:sldId id="282" r:id="rId12"/>
    <p:sldId id="281" r:id="rId13"/>
    <p:sldId id="280" r:id="rId14"/>
    <p:sldId id="259" r:id="rId15"/>
    <p:sldId id="283" r:id="rId16"/>
    <p:sldId id="284" r:id="rId17"/>
    <p:sldId id="285" r:id="rId18"/>
    <p:sldId id="260" r:id="rId19"/>
    <p:sldId id="287" r:id="rId20"/>
    <p:sldId id="288" r:id="rId21"/>
    <p:sldId id="286" r:id="rId22"/>
    <p:sldId id="261" r:id="rId23"/>
    <p:sldId id="291" r:id="rId24"/>
    <p:sldId id="290" r:id="rId25"/>
    <p:sldId id="289" r:id="rId26"/>
    <p:sldId id="262" r:id="rId27"/>
    <p:sldId id="292" r:id="rId28"/>
    <p:sldId id="293" r:id="rId29"/>
    <p:sldId id="294" r:id="rId30"/>
    <p:sldId id="267" r:id="rId31"/>
    <p:sldId id="296" r:id="rId32"/>
    <p:sldId id="297" r:id="rId33"/>
    <p:sldId id="295" r:id="rId34"/>
    <p:sldId id="266" r:id="rId35"/>
    <p:sldId id="299" r:id="rId36"/>
    <p:sldId id="300" r:id="rId37"/>
    <p:sldId id="298" r:id="rId38"/>
    <p:sldId id="265" r:id="rId39"/>
    <p:sldId id="301" r:id="rId40"/>
    <p:sldId id="302" r:id="rId41"/>
    <p:sldId id="303" r:id="rId42"/>
    <p:sldId id="264" r:id="rId43"/>
    <p:sldId id="304" r:id="rId44"/>
    <p:sldId id="305" r:id="rId45"/>
    <p:sldId id="306" r:id="rId46"/>
    <p:sldId id="263" r:id="rId47"/>
    <p:sldId id="307" r:id="rId48"/>
    <p:sldId id="308" r:id="rId49"/>
    <p:sldId id="309" r:id="rId50"/>
    <p:sldId id="268" r:id="rId51"/>
    <p:sldId id="310" r:id="rId52"/>
    <p:sldId id="311" r:id="rId53"/>
    <p:sldId id="312" r:id="rId54"/>
    <p:sldId id="269" r:id="rId55"/>
    <p:sldId id="313" r:id="rId56"/>
    <p:sldId id="314" r:id="rId57"/>
    <p:sldId id="315" r:id="rId58"/>
    <p:sldId id="270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7" autoAdjust="0"/>
  </p:normalViewPr>
  <p:slideViewPr>
    <p:cSldViewPr snapToGrid="0">
      <p:cViewPr varScale="1">
        <p:scale>
          <a:sx n="46" d="100"/>
          <a:sy n="46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leaks.com/ai-content-detecto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5EB-46E1-F732-A027-2421BF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Copyleaks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C162-66E1-FA2F-7A40-FDE177E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https://copyleaks.com/ai-content-detector</a:t>
            </a:r>
            <a:endParaRPr lang="en-US" dirty="0"/>
          </a:p>
          <a:p>
            <a:r>
              <a:rPr lang="en-US" dirty="0"/>
              <a:t>Conducted 10/22/23, 10/28/23, and 11/10/23</a:t>
            </a:r>
          </a:p>
          <a:p>
            <a:r>
              <a:rPr lang="en-US" dirty="0"/>
              <a:t>Prompt 57 pasted 2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D6E82-1227-FF3B-3ECD-E75E5DE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585655"/>
            <a:ext cx="1114580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F3D2E-DA24-B63B-683F-6E604E33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85655"/>
            <a:ext cx="11126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18A73-D449-7CCF-F0AF-C685EF80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580892"/>
            <a:ext cx="1113627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3D4CB-8F87-F920-A60C-BD794ACF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595181"/>
            <a:ext cx="1114580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13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5066B-D2E0-BE53-26C1-FF9ECF6E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576129"/>
            <a:ext cx="111077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14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B6026-A815-CE24-E1E8-6831F03B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571366"/>
            <a:ext cx="1114580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15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26402-A18E-A5E8-22F3-0729DE5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1557076"/>
            <a:ext cx="1124106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16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57F2E-A39B-629F-1857-4F5DCFEE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576129"/>
            <a:ext cx="1111722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361DB-7F1F-8FAD-CD77-B91A2517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566602"/>
            <a:ext cx="1111722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C4417-80CD-629B-1097-B4444225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571366"/>
            <a:ext cx="1113627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E422F0-844A-FEC3-4E0A-E1771C12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580892"/>
            <a:ext cx="779253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82E3E-61CE-A656-0765-C2F1B831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590418"/>
            <a:ext cx="1110770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E45F9-9293-7288-5B41-18D62FC5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590418"/>
            <a:ext cx="1111722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D8FB2-CA2D-C87F-CBD9-0852A792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571366"/>
            <a:ext cx="1113627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625EA-2DBC-44A3-8359-F9C99694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590418"/>
            <a:ext cx="1109817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A2516-9549-6199-ADE8-89CD7AB3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576129"/>
            <a:ext cx="111458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1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4517B-5F89-039C-C32B-4F1B8A89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1590418"/>
            <a:ext cx="1106006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8185D-C8DA-2312-428D-89505A96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66602"/>
            <a:ext cx="1112675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B7C4B-BE80-2FA0-58CD-840D4A93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604708"/>
            <a:ext cx="1108864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14835-48BC-A453-F052-54200361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1595181"/>
            <a:ext cx="1113627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844F6-AD8E-6208-F7F0-0BEF9E9B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576129"/>
            <a:ext cx="1116485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1D15AC-FDB9-E474-E101-7F72D15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585655"/>
            <a:ext cx="77830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29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83928-129A-DD99-7E33-8814FDC4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590418"/>
            <a:ext cx="1110770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A31D2-D34C-1488-B517-1888ACDB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576129"/>
            <a:ext cx="1109817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893B4-7564-767A-4B1A-57EECA08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580892"/>
            <a:ext cx="1115533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E546-FDB4-DCB1-3558-8E924202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2303562"/>
            <a:ext cx="1106006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8580E-DED0-94B1-4408-1FAFCF04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052840"/>
            <a:ext cx="1115533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22257-9D92-97E7-DB48-3881E118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2304022"/>
            <a:ext cx="1113627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31DB-FA84-80C2-39CF-1D391138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514344"/>
            <a:ext cx="1115533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BE927-0612-6FB7-FEA4-B341EC60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4" y="2259318"/>
            <a:ext cx="1115533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87344-7B56-798A-85DB-96490133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70490"/>
            <a:ext cx="1112675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F806C-84F1-972C-0DC5-F55A3F94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082795"/>
            <a:ext cx="1112675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A8D68-57AE-0BBC-AD58-6CE39D35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580892"/>
            <a:ext cx="779253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99AD7-E326-B1D1-26F3-EB91E60E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003373"/>
            <a:ext cx="1108864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8A762-DDAB-9ED7-A5E0-57331948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576129"/>
            <a:ext cx="1116485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54AC4-2D8C-69CA-16B0-B01A371E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258858"/>
            <a:ext cx="1109817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54F0-6B18-7FA4-7299-1E0D1B11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249332"/>
            <a:ext cx="11126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91052-5A5C-EEBB-9604-5BB895E1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353031"/>
            <a:ext cx="1115533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9E71-D89A-F980-763B-5A89B8F0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367319"/>
            <a:ext cx="1109817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ECA72-7DD7-E4CF-C661-068C0EE9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037633"/>
            <a:ext cx="1111722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A9EBF-3C32-4078-337E-8552863A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2219376"/>
            <a:ext cx="1107912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15409-BEFB-CE43-D4C8-5C441BE0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3" y="2215531"/>
            <a:ext cx="1112675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680FE-E8A8-189A-B70F-6196082F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117056"/>
            <a:ext cx="1110770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4A5D92-FB61-F7C1-44FA-BBD105D1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580892"/>
            <a:ext cx="782111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- 49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F5645-A6AA-2C39-8B40-7260B0C2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2111834"/>
            <a:ext cx="1106006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E0F1C-4D4B-8EDE-F490-E4744B04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022885"/>
            <a:ext cx="1108864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DC899-5B8A-66D5-0F83-BF134FCD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111374"/>
            <a:ext cx="1110770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54537-5B00-0348-1106-F477E4D5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939157"/>
            <a:ext cx="110981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6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1514A-ABC8-7367-AAF0-E613B482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2" y="2174214"/>
            <a:ext cx="1106959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3C9BB-538A-0B90-B518-91F16CC5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067129"/>
            <a:ext cx="1110770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B2E3B-F4D4-00B2-4351-DBBE5387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441061"/>
            <a:ext cx="1110770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E1B9-0569-2E36-5353-3D37BCC2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998609"/>
            <a:ext cx="1114580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9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4D4D8-BE20-D0AB-349F-ED28A683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074892"/>
            <a:ext cx="111077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C980-CA23-5B05-8B2A-2195043E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2357616"/>
            <a:ext cx="1107912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2B5B8-7B9E-E541-5CF2-D8EA0641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580892"/>
            <a:ext cx="784016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06A6D-C852-4D56-8B92-E735867B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2026836"/>
            <a:ext cx="1113627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- 60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0A948-F2FD-AD18-6D22-F7A6C1BB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153257"/>
            <a:ext cx="1112675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0D658-D21D-1612-145D-D2725C77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571366"/>
            <a:ext cx="78020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CE712-2F43-3EFB-A364-F44ABF01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66602"/>
            <a:ext cx="1112675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5D234-C9F6-423E-0DB8-86CB31B5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595181"/>
            <a:ext cx="1111722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1540</Words>
  <Application>Microsoft Office PowerPoint</Application>
  <PresentationFormat>Widescreen</PresentationFormat>
  <Paragraphs>64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Copyleaks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Tia Larsen-Calcano</cp:lastModifiedBy>
  <cp:revision>9</cp:revision>
  <dcterms:created xsi:type="dcterms:W3CDTF">2023-10-20T12:40:15Z</dcterms:created>
  <dcterms:modified xsi:type="dcterms:W3CDTF">2023-11-10T15:01:01Z</dcterms:modified>
</cp:coreProperties>
</file>