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3" r:id="rId4"/>
    <p:sldId id="274" r:id="rId5"/>
    <p:sldId id="275" r:id="rId6"/>
    <p:sldId id="257" r:id="rId7"/>
    <p:sldId id="279" r:id="rId8"/>
    <p:sldId id="278" r:id="rId9"/>
    <p:sldId id="277" r:id="rId10"/>
    <p:sldId id="258" r:id="rId11"/>
    <p:sldId id="282" r:id="rId12"/>
    <p:sldId id="281" r:id="rId13"/>
    <p:sldId id="280" r:id="rId14"/>
    <p:sldId id="259" r:id="rId15"/>
    <p:sldId id="283" r:id="rId16"/>
    <p:sldId id="284" r:id="rId17"/>
    <p:sldId id="285" r:id="rId18"/>
    <p:sldId id="260" r:id="rId19"/>
    <p:sldId id="287" r:id="rId20"/>
    <p:sldId id="288" r:id="rId21"/>
    <p:sldId id="286" r:id="rId22"/>
    <p:sldId id="261" r:id="rId23"/>
    <p:sldId id="291" r:id="rId24"/>
    <p:sldId id="290" r:id="rId25"/>
    <p:sldId id="289" r:id="rId26"/>
    <p:sldId id="262" r:id="rId27"/>
    <p:sldId id="292" r:id="rId28"/>
    <p:sldId id="293" r:id="rId29"/>
    <p:sldId id="294" r:id="rId30"/>
    <p:sldId id="267" r:id="rId31"/>
    <p:sldId id="296" r:id="rId32"/>
    <p:sldId id="297" r:id="rId33"/>
    <p:sldId id="295" r:id="rId34"/>
    <p:sldId id="266" r:id="rId35"/>
    <p:sldId id="299" r:id="rId36"/>
    <p:sldId id="300" r:id="rId37"/>
    <p:sldId id="298" r:id="rId38"/>
    <p:sldId id="265" r:id="rId39"/>
    <p:sldId id="301" r:id="rId40"/>
    <p:sldId id="302" r:id="rId41"/>
    <p:sldId id="303" r:id="rId42"/>
    <p:sldId id="264" r:id="rId43"/>
    <p:sldId id="304" r:id="rId44"/>
    <p:sldId id="305" r:id="rId45"/>
    <p:sldId id="306" r:id="rId46"/>
    <p:sldId id="263" r:id="rId47"/>
    <p:sldId id="307" r:id="rId48"/>
    <p:sldId id="308" r:id="rId49"/>
    <p:sldId id="309" r:id="rId50"/>
    <p:sldId id="268" r:id="rId51"/>
    <p:sldId id="310" r:id="rId52"/>
    <p:sldId id="311" r:id="rId53"/>
    <p:sldId id="312" r:id="rId54"/>
    <p:sldId id="269" r:id="rId55"/>
    <p:sldId id="313" r:id="rId56"/>
    <p:sldId id="314" r:id="rId57"/>
    <p:sldId id="315" r:id="rId58"/>
    <p:sldId id="270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7" autoAdjust="0"/>
  </p:normalViewPr>
  <p:slideViewPr>
    <p:cSldViewPr snapToGrid="0">
      <p:cViewPr varScale="1">
        <p:scale>
          <a:sx n="41" d="100"/>
          <a:sy n="41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9E3-E4C4-ADFD-6FFD-CD764D46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FE58-F6C2-9187-B500-C353BB765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D5F2-2821-ABA1-6B43-36DE37B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09B3-B5F5-9FA1-FF66-7B3F4E23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66EE-85D5-1FC2-CD31-0D2F7962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0E51-59DD-474D-8214-4E9E77A4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E6ED-55B8-A6B3-A6BC-7BAAE130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B58A-6C41-9E15-9692-A045F5C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A71A-C6BD-38A8-0031-8EE97D5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9EAF-B779-E667-E362-4CDE79EE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5ADB2-02C1-D741-9A3B-E5B9A211F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55A7-0173-2E01-911C-E0D5A84B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543F-FF26-5CB0-2739-79A855F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C196-1FDF-69B3-62B4-D22B741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0333-047F-8977-AA17-28880ED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EF2-3047-D2E6-6DC3-1B31CFA2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6C8E-18A7-1B0D-27EE-49EA6EFE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927F-22EC-1008-203F-5AA8895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41C9-C8D0-7334-6BD3-2F44A4CB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22BD-FC65-1FE9-0DA5-AA5A9825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DD98-BE01-23A7-A36B-BBA00C7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512E-6B9F-B8B7-344A-14B9093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888D-BD28-4A8A-CD6B-41CB3323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7A2D-0F15-2524-59A5-5BB9979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077-9233-C230-0A4C-0170DA9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8C2F-58C3-8B0C-757C-D416E20E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5F2C-67BA-05A3-54FD-63E3D7CFA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3F2A8-CC5F-B98A-F893-34AA3836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197E-E0FC-13AD-EC05-44C57959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62827-CE52-E6B4-ACEA-5498F63E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201A0-BC3B-B5E8-6EDB-2D4EFC9C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45AB-F2BB-8F27-B346-92C9C27B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B947-1401-9D25-0520-3D760678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FE05-EA24-F112-328A-81441860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BD665-1617-E02E-BCA8-7637659F4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5A8E-7BB3-1D67-E0DD-4FA5F2ED0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B01F-4632-DCCA-EB59-87B615DB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A9C88-F9EC-AD86-1D53-5F7211F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CD332-C923-5CEB-EDDD-257F3FE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FAC-F3C4-25F1-A87A-145074B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6E19F-7C10-E0ED-887C-707FD0D2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2092-8042-DC56-E64B-AE4F2FFD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890B-4154-707F-4FBC-3EECE43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5164-6221-8959-F9FF-5E0ACE9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A752A-18A7-7AEA-9B69-A9814EB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5420-788F-DBD3-1F32-0B594D9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BE3A-4477-8963-247B-9C05137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E862-043A-CF46-9075-C710A0F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B210-D23C-4F2B-12BF-7F3F66DA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0587-C531-5847-5DD7-75DEB5E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E414-5B8B-00D5-6AEB-D2821A90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81B2-7F9E-F913-841D-DBBE1BA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088E-95F6-E011-9398-B28903D0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60DD-F0A4-8B18-1492-62E48AE9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A7800-CF0A-7D55-6580-2592A92E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ACEA-6F5F-6DA9-3430-6EE8ABD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498E0-5926-F1A7-AB8B-D2BF6C84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4C862-0983-0C4C-6999-32DD348C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DBC05-B434-0735-AC0B-E2E0ECDE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43F8-B180-5E28-116B-305FE90C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CCC8-9526-DC17-5A1A-59C9F0D9D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BF0B-5D52-4AA9-AF3A-F4E74F2EDB3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016A3-03A4-63C9-7CD8-67368323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7BA1-1952-201D-5E42-865D58B18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1B9F-4CF1-47C1-A03F-278FAC9B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ndetectable.ai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05EB-46E1-F732-A027-2421BFFC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Undetectable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C162-66E1-FA2F-7A40-FDE177ED6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https://undetectable.ai/</a:t>
            </a:r>
            <a:endParaRPr lang="en-US" dirty="0"/>
          </a:p>
          <a:p>
            <a:r>
              <a:rPr lang="en-US" dirty="0"/>
              <a:t>Conducted 2/17/24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4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04DD5-B2A2-A6F0-6044-76A2EE78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0" y="1657259"/>
            <a:ext cx="6236020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C4C59-AABF-822D-0F8F-39A937CB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14" y="1654084"/>
            <a:ext cx="6242371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E88CC-6F29-039C-5BDA-236541A5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54084"/>
            <a:ext cx="6185218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82877"/>
          </a:xfrm>
        </p:spPr>
        <p:txBody>
          <a:bodyPr/>
          <a:lstStyle/>
          <a:p>
            <a:r>
              <a:rPr lang="en-US" dirty="0"/>
              <a:t>In 2-3 sentences, please explain cognitive impacts of a lesion in the dorsal pathway. #Sample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12D1-247D-748C-CF0B-BF4C57E9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16" y="1622332"/>
            <a:ext cx="6166167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8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487C5-588E-8013-DB43-870A7849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40" y="1638208"/>
            <a:ext cx="6223320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D8691-88C7-BBC5-10DF-CA95407E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50908"/>
            <a:ext cx="618521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1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E1D29-ACF3-7B16-3E00-8BB7BF5B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635033"/>
            <a:ext cx="6216970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4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68362"/>
          </a:xfrm>
        </p:spPr>
        <p:txBody>
          <a:bodyPr/>
          <a:lstStyle/>
          <a:p>
            <a:r>
              <a:rPr lang="en-US" dirty="0"/>
              <a:t>In 2-3 sentences, please explain how to apply multiple resource theory to website design. #Sample 16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15065-A9DE-D22C-DBB6-5A8605A4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60434"/>
            <a:ext cx="6204269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C0D44-29D9-86B6-9841-165511EF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41" y="1644558"/>
            <a:ext cx="6172517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8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4EAE8-1EFE-9B26-5EE9-188C715E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25507"/>
            <a:ext cx="6178868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2A9E3-6757-EF4D-34EB-6AF59020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39" y="1503146"/>
            <a:ext cx="7728922" cy="45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EABBC-C6B5-FAFC-61CA-163AE7C1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60434"/>
            <a:ext cx="6204269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6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49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please explain the effects of Balint's syndrome. #Sample 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DC168-76FD-6475-4458-04255C20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44558"/>
            <a:ext cx="6185218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4EDE5-4F42-E4D3-2BB6-F4914F40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41383"/>
            <a:ext cx="6191568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59B43-2A6C-5EF6-336E-9A2B2763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625507"/>
            <a:ext cx="6216970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7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B38E9-7DC2-5F15-D175-F6D074CD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584230"/>
            <a:ext cx="6191568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1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53848"/>
          </a:xfrm>
        </p:spPr>
        <p:txBody>
          <a:bodyPr/>
          <a:lstStyle/>
          <a:p>
            <a:r>
              <a:rPr lang="en-US" dirty="0"/>
              <a:t>In 2-3 sentences, which one is better for dessert, something sweet or something savory? #Sample 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72084-0569-E7CB-242B-089D0476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12806"/>
            <a:ext cx="6185218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3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B44EF-3000-2B33-4EF7-E29DBC52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25507"/>
            <a:ext cx="6191568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B781D-A970-068D-6FFE-A7602653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40" y="1641383"/>
            <a:ext cx="6223320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66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AF5DA-C5B8-C10F-8367-A18AFEAC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35033"/>
            <a:ext cx="618521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665162"/>
          </a:xfrm>
        </p:spPr>
        <p:txBody>
          <a:bodyPr>
            <a:normAutofit fontScale="92500"/>
          </a:bodyPr>
          <a:lstStyle/>
          <a:p>
            <a:r>
              <a:rPr lang="en-US" dirty="0"/>
              <a:t>In 2-3 sentences, why should someone get a college degree? #Sample 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B328B-08D9-392A-B0A7-C58F2A92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50908"/>
            <a:ext cx="61915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93351-106B-618E-4D61-46C42C80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26" y="1664064"/>
            <a:ext cx="8219747" cy="4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29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D6F98-331C-2449-6CA1-A033E25C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54084"/>
            <a:ext cx="6204269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3319D-5156-249C-92FD-BF06D457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50908"/>
            <a:ext cx="61915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10F89-4F2F-6FEB-EAD3-3E95D7E6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41383"/>
            <a:ext cx="6204269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97391"/>
          </a:xfrm>
        </p:spPr>
        <p:txBody>
          <a:bodyPr/>
          <a:lstStyle/>
          <a:p>
            <a:r>
              <a:rPr lang="en-US" dirty="0"/>
              <a:t>In 2-3 sentences, what should someone do if they receive something unappealing on their plate while eating “out.” #Sample 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7C363-C846-3FC4-90AB-DDBD731A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40" y="1641383"/>
            <a:ext cx="6223320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1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75427-0006-61D8-0A5E-17052B0E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690" y="1676310"/>
            <a:ext cx="6210619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84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4B83C-E50F-9A59-6987-91183F61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65" y="1657259"/>
            <a:ext cx="6229670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8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08E6A-FA35-58D8-041F-AB6BF6E1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69959"/>
            <a:ext cx="6191568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2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In 2-3 sentences, please explain how someone should exit a conversation when the other person is saying something that could be considered offensive. #Sample 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1C92E-ACA5-21FD-8029-DBC76D7B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57259"/>
            <a:ext cx="6185218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8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DFE71-0674-A078-41A5-22FC9423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50908"/>
            <a:ext cx="61788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4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67AB0-B4AF-B045-CC08-CA8F4F04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60434"/>
            <a:ext cx="6178868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63B45-3D23-A31E-D4E7-6244C45F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0" y="1457840"/>
            <a:ext cx="8388999" cy="49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2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- 39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2469C-4AF4-0891-6865-DD482859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57259"/>
            <a:ext cx="6197919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578077"/>
          </a:xfrm>
        </p:spPr>
        <p:txBody>
          <a:bodyPr/>
          <a:lstStyle/>
          <a:p>
            <a:r>
              <a:rPr lang="en-US" dirty="0"/>
              <a:t>In 2-3 sentences, why should someone buy a Tesla? #Sample - 40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EAE9-002B-C5A0-3FC1-6E3A1087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22332"/>
            <a:ext cx="6197919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7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48166-703D-AE84-5AEA-4A3CDA04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660434"/>
            <a:ext cx="6216970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19EE-C578-8B06-7B1F-F524919F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990" y="1666784"/>
            <a:ext cx="6236020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7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C69E3-1C8C-7B00-75A1-BFA6C63D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50908"/>
            <a:ext cx="61915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0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58648"/>
          </a:xfrm>
        </p:spPr>
        <p:txBody>
          <a:bodyPr/>
          <a:lstStyle/>
          <a:p>
            <a:r>
              <a:rPr lang="en-US" dirty="0"/>
              <a:t>Write 4 more lines of a poem based on the first two lines provided. "Dying" by Emily Dickinson: I heard a fly buzz when I died; the stillness round my form #Sample - 44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5A8FF-F53B-24D6-3F34-363A9727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63" y="1650908"/>
            <a:ext cx="6305874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7CFAA-0D5F-26D4-2806-CD69BE07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60434"/>
            <a:ext cx="6178868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47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E577E-8941-E0D3-CD1A-6959DA46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66784"/>
            <a:ext cx="6204269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5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47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92BF2-2D55-D3E1-A332-1F08AE82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38208"/>
            <a:ext cx="6204269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29619"/>
          </a:xfrm>
        </p:spPr>
        <p:txBody>
          <a:bodyPr/>
          <a:lstStyle/>
          <a:p>
            <a:r>
              <a:rPr lang="en-US" dirty="0"/>
              <a:t>Write 4 more lines of a poem based on the first two lines provided. "A Sea-Side Walk" by Elizabeth Barrett Browning: We walked beside the sea, After a day which perished silently #Sample – 48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AE62-F79E-5840-4837-4059E514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741" y="1669959"/>
            <a:ext cx="6172517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795791"/>
          </a:xfrm>
        </p:spPr>
        <p:txBody>
          <a:bodyPr/>
          <a:lstStyle/>
          <a:p>
            <a:r>
              <a:rPr lang="en-US" dirty="0"/>
              <a:t>In 2-3 sentences, please explain what monocular and binocular depth cues are. #Sample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E7A2-A95C-5E1B-4D3B-088B6DB7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91" y="1619157"/>
            <a:ext cx="6159817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6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- 49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362F5-42CD-EE79-691D-A5FF1AD6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50908"/>
            <a:ext cx="6191568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5C4C3-23FD-7267-BCB4-D9A5629E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28682"/>
            <a:ext cx="6185218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4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77D31-F28C-BE0E-47E1-ACD29BFF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12806"/>
            <a:ext cx="6178868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2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810305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4 more lines of a poem based on the first two lines provided. “Fall” by Mary Oliver: The black oaks fling, their bronze fruit #Sample - 52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D776F-192D-1979-1787-84AF6BAD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22332"/>
            <a:ext cx="6197919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6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4E6A3-72E6-8B49-2737-D8AD44A4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1622332"/>
            <a:ext cx="6178868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1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F43FA-64B1-B8D5-809A-14BC7D20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650908"/>
            <a:ext cx="6312224" cy="35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21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2A4B4-B37C-3C40-1C1C-3D6BD389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1631857"/>
            <a:ext cx="6191568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1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115105"/>
          </a:xfrm>
        </p:spPr>
        <p:txBody>
          <a:bodyPr/>
          <a:lstStyle/>
          <a:p>
            <a:r>
              <a:rPr lang="en-US" dirty="0"/>
              <a:t>Write 4 more lines of a poem based on the first two lines provided. “Caged Bird” by Maya Angelou: A free bird leaps, on the back of the wind #Sample - 56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08752-82A0-CCDF-C660-9FAD8E27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69959"/>
            <a:ext cx="6197919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09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9A8C3-0B29-CDE4-6625-F8CEF51E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1631857"/>
            <a:ext cx="6204269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56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25353-6EAF-25DB-A8EE-C77C6B05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5" y="1625507"/>
            <a:ext cx="6216970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6DED0-B3B9-A730-CE0A-2943F6A0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13" y="1422400"/>
            <a:ext cx="8159573" cy="479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02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- 59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8092E-ABA6-8562-8F6B-54ECC15B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60434"/>
            <a:ext cx="6197919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1086077"/>
          </a:xfrm>
        </p:spPr>
        <p:txBody>
          <a:bodyPr/>
          <a:lstStyle/>
          <a:p>
            <a:r>
              <a:rPr lang="en-US" dirty="0"/>
              <a:t>Write 4 more lines of a poem based on the first two lines provided.  “Awaking in New York” by Maya Angelou: Curtains forcing their will, against the wind #Sample - 60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6B226-A73D-E820-DEEA-6F752675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1" y="1628682"/>
            <a:ext cx="6185218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D7261-85C4-2D53-87EF-46A42F7A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55" y="1422400"/>
            <a:ext cx="8080289" cy="46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5DCE6-2EFB-44BC-BB15-431D97B5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79" y="1593255"/>
            <a:ext cx="7770041" cy="44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2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16A9B-C96F-B876-2B9F-A37C92E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466952"/>
            <a:ext cx="9144000" cy="955448"/>
          </a:xfrm>
        </p:spPr>
        <p:txBody>
          <a:bodyPr/>
          <a:lstStyle/>
          <a:p>
            <a:r>
              <a:rPr lang="en-US" dirty="0"/>
              <a:t>In 2-3 sentences, please explain vestibular mismatch and its effects on simulator sickness. #Sample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9C38D-CACD-4A5D-10AE-FDAF43C0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0" y="1635033"/>
            <a:ext cx="6197919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1530</Words>
  <Application>Microsoft Office PowerPoint</Application>
  <PresentationFormat>Widescreen</PresentationFormat>
  <Paragraphs>63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Undetectable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Larsen-Calcano</dc:creator>
  <cp:lastModifiedBy>Larsen-Calcano, Tia N.</cp:lastModifiedBy>
  <cp:revision>10</cp:revision>
  <dcterms:created xsi:type="dcterms:W3CDTF">2023-10-20T12:40:15Z</dcterms:created>
  <dcterms:modified xsi:type="dcterms:W3CDTF">2024-02-17T17:00:55Z</dcterms:modified>
</cp:coreProperties>
</file>