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4F4"/>
    <a:srgbClr val="43EED8"/>
    <a:srgbClr val="F89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1"/>
    <p:restoredTop sz="95775"/>
  </p:normalViewPr>
  <p:slideViewPr>
    <p:cSldViewPr snapToGrid="0">
      <p:cViewPr varScale="1">
        <p:scale>
          <a:sx n="109" d="100"/>
          <a:sy n="109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F578A-1369-2002-19FD-59D834664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CEA48D-2E7C-3692-1BF2-D07A524E0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AEFFB2-E0EB-04C0-CDCF-36186814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1065-A09E-A84C-A9C0-1B1C45AC7862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4694C0-64A3-DEC8-09C2-9E28EED47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01D984-0380-1AAD-9658-61A5AFC09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CA85-1BDB-2E49-BEEC-17DEE0BD0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23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22D8A1-FED5-1704-5B04-E6AE0941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404FE3-D598-6881-2C63-AC0D50069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DB8600-50F2-32D1-F854-5149BF3C3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1065-A09E-A84C-A9C0-1B1C45AC7862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3049ED-E010-94C6-0230-893B2553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FA2C44-5893-E28F-BD39-5D7B3FF1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CA85-1BDB-2E49-BEEC-17DEE0BD0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10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0D87F9B-DB64-904C-0E8E-0D8DC4005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1F413B-2AFD-ECB8-88B8-F10CADD21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7E8F50-C2B3-1473-9331-23F7E884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1065-A09E-A84C-A9C0-1B1C45AC7862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7AD63E-1995-3CA2-FBD0-6C6209C41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E92708-035C-BC0F-FD4E-ABF18927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CA85-1BDB-2E49-BEEC-17DEE0BD0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19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482F6-75E4-3632-4E2E-81A09C9D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C741C3-4B0D-13BF-FD1B-8AAB47A0D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5DED44-3ACB-BF0C-DB79-0193B6DA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1065-A09E-A84C-A9C0-1B1C45AC7862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2782DC-0D51-1CD3-5670-E02B7250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4F462B-CC0F-FBCF-7A0A-0B708AA4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CA85-1BDB-2E49-BEEC-17DEE0BD0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01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E7718-9787-8519-47EB-FCC5B9F3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B2758-10FE-6513-B2AC-85E710D43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32631A-DEFC-69F0-AF4F-C9C48936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1065-A09E-A84C-A9C0-1B1C45AC7862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3F832F-4F98-B0E1-89AD-89EEFCBF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2427B6-D030-0D91-B334-5E8723F1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CA85-1BDB-2E49-BEEC-17DEE0BD0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38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5D66D1-257D-8B7D-8F31-8158F8AC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A83521-EC7D-5098-BB36-CB5A17DDF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AFF371-C48F-C688-46BF-D7FBA6DD1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133188-800C-7B9C-5A10-B0715A2E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1065-A09E-A84C-A9C0-1B1C45AC7862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C99DB8-7B84-90F6-936E-AC87AEE2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112B27-AC4D-43F0-7692-DFC4770A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CA85-1BDB-2E49-BEEC-17DEE0BD0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72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248A5-1DA8-310A-DA2E-6894522A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BD2CA9-BE80-ACC8-1F5C-F81DA260A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CA1CC0-D5F9-EBAB-1E4A-4958B7698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A66D30-29CB-9023-C876-7F59087AD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CDD9FC-CBFA-688C-34AB-8A4CDD7B4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1C00542-B39E-CA4A-40DA-FF5EEF1B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1065-A09E-A84C-A9C0-1B1C45AC7862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0A21221-2ABC-90F6-105F-3C45DAF2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2742CA-9DE2-8839-C7A0-EE20A064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CA85-1BDB-2E49-BEEC-17DEE0BD0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07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86A1E1-CE36-2A1C-E822-19B572FE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13389E-8F06-A748-CDBA-57641B23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1065-A09E-A84C-A9C0-1B1C45AC7862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0CF7B8-1975-CE28-A798-D72CAFDD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E571F1-B63A-B91C-8750-043DEB59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CA85-1BDB-2E49-BEEC-17DEE0BD0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10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DDC7F12-CF14-EB8A-56B3-FF6A537F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1065-A09E-A84C-A9C0-1B1C45AC7862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DDB1C0-55E7-8513-7848-B8C6FC85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CE6DB3-1F29-F774-C994-B574C34F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CA85-1BDB-2E49-BEEC-17DEE0BD0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81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4952B-13FA-6328-31BC-D7C80EE7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7E53A9-E697-EAD0-0764-F48AF91DE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134D6C-A210-9038-56D2-4272E7339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E06082-64BF-3600-4829-38EE68F3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1065-A09E-A84C-A9C0-1B1C45AC7862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BF4717-401C-4BF0-FE9F-7408C598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7B2846-1B93-3BFE-B374-9E6D353E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CA85-1BDB-2E49-BEEC-17DEE0BD0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55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7C139-678D-58CA-59F0-3607D2FD2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EE09C89-D83F-AD37-82AD-9C76C643B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59C1A2-FE9E-B820-CAE3-5C6272CA3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A44974-F426-2AEC-191B-BDC627FED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1065-A09E-A84C-A9C0-1B1C45AC7862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12DAF4-E1BD-330B-FC1D-5D9E434E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C7D948-64B4-F6DC-7597-9B981F24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CA85-1BDB-2E49-BEEC-17DEE0BD0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33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00173DF-EA32-FF01-AD22-8B53A6B13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434B30-AEE2-AE9C-F681-CE03C9787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AE8931-606B-EC0E-D92B-351165667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A1065-A09E-A84C-A9C0-1B1C45AC7862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238FBB-4722-7D22-EFDF-F25B18905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F6A668-4015-7FF6-2130-1DD82EBB2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9CA85-1BDB-2E49-BEEC-17DEE0BD0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021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BA34A9-5762-AC6B-B46F-50A837B2D66B}"/>
              </a:ext>
            </a:extLst>
          </p:cNvPr>
          <p:cNvSpPr/>
          <p:nvPr/>
        </p:nvSpPr>
        <p:spPr>
          <a:xfrm>
            <a:off x="0" y="542203"/>
            <a:ext cx="12192000" cy="1558060"/>
          </a:xfrm>
          <a:prstGeom prst="rect">
            <a:avLst/>
          </a:prstGeom>
          <a:solidFill>
            <a:srgbClr val="F897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CEC8FB-EA8B-FEEB-F54E-ABB5968AD900}"/>
              </a:ext>
            </a:extLst>
          </p:cNvPr>
          <p:cNvSpPr/>
          <p:nvPr/>
        </p:nvSpPr>
        <p:spPr>
          <a:xfrm>
            <a:off x="0" y="2649970"/>
            <a:ext cx="12192000" cy="1558060"/>
          </a:xfrm>
          <a:prstGeom prst="rect">
            <a:avLst/>
          </a:prstGeom>
          <a:solidFill>
            <a:srgbClr val="43EE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9FC96C-E310-8CE5-B1A1-ED2109499B44}"/>
              </a:ext>
            </a:extLst>
          </p:cNvPr>
          <p:cNvSpPr/>
          <p:nvPr/>
        </p:nvSpPr>
        <p:spPr>
          <a:xfrm>
            <a:off x="0" y="4757737"/>
            <a:ext cx="12192000" cy="15580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7DAAC09-249C-850B-274E-3567666F8FB5}"/>
              </a:ext>
            </a:extLst>
          </p:cNvPr>
          <p:cNvSpPr txBox="1"/>
          <p:nvPr/>
        </p:nvSpPr>
        <p:spPr>
          <a:xfrm>
            <a:off x="3238500" y="4757737"/>
            <a:ext cx="571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b="1" dirty="0">
                <a:solidFill>
                  <a:schemeClr val="bg2">
                    <a:lumMod val="90000"/>
                  </a:schemeClr>
                </a:solidFill>
              </a:rPr>
              <a:t>THE PAST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650462-7607-26D3-F231-3941907421B6}"/>
              </a:ext>
            </a:extLst>
          </p:cNvPr>
          <p:cNvSpPr txBox="1"/>
          <p:nvPr/>
        </p:nvSpPr>
        <p:spPr>
          <a:xfrm>
            <a:off x="2376487" y="2649970"/>
            <a:ext cx="74390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b="1" dirty="0">
                <a:solidFill>
                  <a:srgbClr val="3654F4"/>
                </a:solidFill>
              </a:rPr>
              <a:t>THE PRESENT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0E98C3-6449-11AC-9B66-8D5A2477300C}"/>
              </a:ext>
            </a:extLst>
          </p:cNvPr>
          <p:cNvSpPr txBox="1"/>
          <p:nvPr/>
        </p:nvSpPr>
        <p:spPr>
          <a:xfrm>
            <a:off x="2543175" y="542203"/>
            <a:ext cx="71056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b="1" dirty="0">
                <a:solidFill>
                  <a:srgbClr val="FFFF00"/>
                </a:solidFill>
              </a:rPr>
              <a:t>THE FUTURE</a:t>
            </a:r>
          </a:p>
        </p:txBody>
      </p:sp>
    </p:spTree>
    <p:extLst>
      <p:ext uri="{BB962C8B-B14F-4D97-AF65-F5344CB8AC3E}">
        <p14:creationId xmlns:p14="http://schemas.microsoft.com/office/powerpoint/2010/main" val="128952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9FC96C-E310-8CE5-B1A1-ED2109499B44}"/>
              </a:ext>
            </a:extLst>
          </p:cNvPr>
          <p:cNvSpPr/>
          <p:nvPr/>
        </p:nvSpPr>
        <p:spPr>
          <a:xfrm>
            <a:off x="0" y="235744"/>
            <a:ext cx="12192000" cy="63865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 dirty="0"/>
          </a:p>
        </p:txBody>
      </p:sp>
      <p:sp>
        <p:nvSpPr>
          <p:cNvPr id="8" name="Cadre 7">
            <a:extLst>
              <a:ext uri="{FF2B5EF4-FFF2-40B4-BE49-F238E27FC236}">
                <a16:creationId xmlns:a16="http://schemas.microsoft.com/office/drawing/2014/main" id="{8C883E01-A159-0B1A-0300-E1FD75BC5E06}"/>
              </a:ext>
            </a:extLst>
          </p:cNvPr>
          <p:cNvSpPr/>
          <p:nvPr/>
        </p:nvSpPr>
        <p:spPr>
          <a:xfrm>
            <a:off x="1656771" y="235953"/>
            <a:ext cx="1476000" cy="7200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Cadre 9">
            <a:extLst>
              <a:ext uri="{FF2B5EF4-FFF2-40B4-BE49-F238E27FC236}">
                <a16:creationId xmlns:a16="http://schemas.microsoft.com/office/drawing/2014/main" id="{1C9BB7FD-A646-4F4E-6420-B3A23EFC5507}"/>
              </a:ext>
            </a:extLst>
          </p:cNvPr>
          <p:cNvSpPr/>
          <p:nvPr/>
        </p:nvSpPr>
        <p:spPr>
          <a:xfrm>
            <a:off x="3738187" y="228379"/>
            <a:ext cx="7560000" cy="511257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Cadre 12">
            <a:extLst>
              <a:ext uri="{FF2B5EF4-FFF2-40B4-BE49-F238E27FC236}">
                <a16:creationId xmlns:a16="http://schemas.microsoft.com/office/drawing/2014/main" id="{DC166505-E1B4-A171-2422-73719601DF98}"/>
              </a:ext>
            </a:extLst>
          </p:cNvPr>
          <p:cNvSpPr/>
          <p:nvPr/>
        </p:nvSpPr>
        <p:spPr>
          <a:xfrm>
            <a:off x="1652587" y="930631"/>
            <a:ext cx="1476000" cy="7200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Cadre 13">
            <a:extLst>
              <a:ext uri="{FF2B5EF4-FFF2-40B4-BE49-F238E27FC236}">
                <a16:creationId xmlns:a16="http://schemas.microsoft.com/office/drawing/2014/main" id="{C7738098-A5F1-F510-47BD-1CB83B9AD43E}"/>
              </a:ext>
            </a:extLst>
          </p:cNvPr>
          <p:cNvSpPr/>
          <p:nvPr/>
        </p:nvSpPr>
        <p:spPr>
          <a:xfrm>
            <a:off x="3738187" y="829145"/>
            <a:ext cx="7560000" cy="618937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Cadre 17">
            <a:extLst>
              <a:ext uri="{FF2B5EF4-FFF2-40B4-BE49-F238E27FC236}">
                <a16:creationId xmlns:a16="http://schemas.microsoft.com/office/drawing/2014/main" id="{10E585FF-CECE-69E4-68C9-C5E0C730A562}"/>
              </a:ext>
            </a:extLst>
          </p:cNvPr>
          <p:cNvSpPr/>
          <p:nvPr/>
        </p:nvSpPr>
        <p:spPr>
          <a:xfrm>
            <a:off x="1647828" y="1582257"/>
            <a:ext cx="1476000" cy="7200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Cadre 18">
            <a:extLst>
              <a:ext uri="{FF2B5EF4-FFF2-40B4-BE49-F238E27FC236}">
                <a16:creationId xmlns:a16="http://schemas.microsoft.com/office/drawing/2014/main" id="{D41147E5-E412-9A57-9C56-2CA0404B97E9}"/>
              </a:ext>
            </a:extLst>
          </p:cNvPr>
          <p:cNvSpPr/>
          <p:nvPr/>
        </p:nvSpPr>
        <p:spPr>
          <a:xfrm>
            <a:off x="3752848" y="1482922"/>
            <a:ext cx="7560000" cy="7200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Cadre 22">
            <a:extLst>
              <a:ext uri="{FF2B5EF4-FFF2-40B4-BE49-F238E27FC236}">
                <a16:creationId xmlns:a16="http://schemas.microsoft.com/office/drawing/2014/main" id="{908C911E-3976-54F1-2867-7EA60E055448}"/>
              </a:ext>
            </a:extLst>
          </p:cNvPr>
          <p:cNvSpPr/>
          <p:nvPr/>
        </p:nvSpPr>
        <p:spPr>
          <a:xfrm>
            <a:off x="1656771" y="2295545"/>
            <a:ext cx="1476000" cy="7200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Cadre 23">
            <a:extLst>
              <a:ext uri="{FF2B5EF4-FFF2-40B4-BE49-F238E27FC236}">
                <a16:creationId xmlns:a16="http://schemas.microsoft.com/office/drawing/2014/main" id="{3E81B2E3-29B7-7EF0-81C4-3E8FFCCD59F1}"/>
              </a:ext>
            </a:extLst>
          </p:cNvPr>
          <p:cNvSpPr/>
          <p:nvPr/>
        </p:nvSpPr>
        <p:spPr>
          <a:xfrm>
            <a:off x="3738187" y="2961619"/>
            <a:ext cx="7560000" cy="7200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Cadre 27">
            <a:extLst>
              <a:ext uri="{FF2B5EF4-FFF2-40B4-BE49-F238E27FC236}">
                <a16:creationId xmlns:a16="http://schemas.microsoft.com/office/drawing/2014/main" id="{9B0EBA13-F3FA-61ED-FB40-C8EA467D09A7}"/>
              </a:ext>
            </a:extLst>
          </p:cNvPr>
          <p:cNvSpPr/>
          <p:nvPr/>
        </p:nvSpPr>
        <p:spPr>
          <a:xfrm>
            <a:off x="1639388" y="4423945"/>
            <a:ext cx="1476000" cy="7200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9" name="Cadre 28">
            <a:extLst>
              <a:ext uri="{FF2B5EF4-FFF2-40B4-BE49-F238E27FC236}">
                <a16:creationId xmlns:a16="http://schemas.microsoft.com/office/drawing/2014/main" id="{CC5E1D0D-7FD5-82C0-6692-5DC33186E5E4}"/>
              </a:ext>
            </a:extLst>
          </p:cNvPr>
          <p:cNvSpPr/>
          <p:nvPr/>
        </p:nvSpPr>
        <p:spPr>
          <a:xfrm>
            <a:off x="3738187" y="2215821"/>
            <a:ext cx="7560000" cy="7200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3" name="Cadre 32">
            <a:extLst>
              <a:ext uri="{FF2B5EF4-FFF2-40B4-BE49-F238E27FC236}">
                <a16:creationId xmlns:a16="http://schemas.microsoft.com/office/drawing/2014/main" id="{C2DD5D33-9EBD-4608-B03E-5226F8D00BCB}"/>
              </a:ext>
            </a:extLst>
          </p:cNvPr>
          <p:cNvSpPr/>
          <p:nvPr/>
        </p:nvSpPr>
        <p:spPr>
          <a:xfrm>
            <a:off x="1639388" y="5164082"/>
            <a:ext cx="1476000" cy="7200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Cadre 33">
            <a:extLst>
              <a:ext uri="{FF2B5EF4-FFF2-40B4-BE49-F238E27FC236}">
                <a16:creationId xmlns:a16="http://schemas.microsoft.com/office/drawing/2014/main" id="{34533956-201A-4E43-A41A-BBD131D85178}"/>
              </a:ext>
            </a:extLst>
          </p:cNvPr>
          <p:cNvSpPr/>
          <p:nvPr/>
        </p:nvSpPr>
        <p:spPr>
          <a:xfrm>
            <a:off x="3752848" y="4424138"/>
            <a:ext cx="7560000" cy="7200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Cadre 37">
            <a:extLst>
              <a:ext uri="{FF2B5EF4-FFF2-40B4-BE49-F238E27FC236}">
                <a16:creationId xmlns:a16="http://schemas.microsoft.com/office/drawing/2014/main" id="{2E9F1163-B879-E317-597C-12278E300E40}"/>
              </a:ext>
            </a:extLst>
          </p:cNvPr>
          <p:cNvSpPr/>
          <p:nvPr/>
        </p:nvSpPr>
        <p:spPr>
          <a:xfrm>
            <a:off x="1624725" y="3009048"/>
            <a:ext cx="1476000" cy="7200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9" name="Cadre 38">
            <a:extLst>
              <a:ext uri="{FF2B5EF4-FFF2-40B4-BE49-F238E27FC236}">
                <a16:creationId xmlns:a16="http://schemas.microsoft.com/office/drawing/2014/main" id="{33153C37-866C-62B1-5EC6-1D9A7C72A465}"/>
              </a:ext>
            </a:extLst>
          </p:cNvPr>
          <p:cNvSpPr/>
          <p:nvPr/>
        </p:nvSpPr>
        <p:spPr>
          <a:xfrm>
            <a:off x="3752848" y="3707417"/>
            <a:ext cx="7560000" cy="7200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3" name="Cadre 42">
            <a:extLst>
              <a:ext uri="{FF2B5EF4-FFF2-40B4-BE49-F238E27FC236}">
                <a16:creationId xmlns:a16="http://schemas.microsoft.com/office/drawing/2014/main" id="{0D387470-8410-84B1-03DC-B886F82C6141}"/>
              </a:ext>
            </a:extLst>
          </p:cNvPr>
          <p:cNvSpPr/>
          <p:nvPr/>
        </p:nvSpPr>
        <p:spPr>
          <a:xfrm>
            <a:off x="1615202" y="3702631"/>
            <a:ext cx="1476000" cy="7200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Cadre 43">
            <a:extLst>
              <a:ext uri="{FF2B5EF4-FFF2-40B4-BE49-F238E27FC236}">
                <a16:creationId xmlns:a16="http://schemas.microsoft.com/office/drawing/2014/main" id="{BAED711F-D1F2-84E0-78CC-2D945B3BEFC7}"/>
              </a:ext>
            </a:extLst>
          </p:cNvPr>
          <p:cNvSpPr/>
          <p:nvPr/>
        </p:nvSpPr>
        <p:spPr>
          <a:xfrm>
            <a:off x="3752848" y="5147417"/>
            <a:ext cx="7560000" cy="7200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Cadre 47">
            <a:extLst>
              <a:ext uri="{FF2B5EF4-FFF2-40B4-BE49-F238E27FC236}">
                <a16:creationId xmlns:a16="http://schemas.microsoft.com/office/drawing/2014/main" id="{9810A9E0-368A-FBF3-ADB3-5D72377205EC}"/>
              </a:ext>
            </a:extLst>
          </p:cNvPr>
          <p:cNvSpPr/>
          <p:nvPr/>
        </p:nvSpPr>
        <p:spPr>
          <a:xfrm>
            <a:off x="1652587" y="5884082"/>
            <a:ext cx="1476000" cy="7200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9" name="Cadre 48">
            <a:extLst>
              <a:ext uri="{FF2B5EF4-FFF2-40B4-BE49-F238E27FC236}">
                <a16:creationId xmlns:a16="http://schemas.microsoft.com/office/drawing/2014/main" id="{D1DA186E-B478-C515-D3F9-2ACD858A6B6B}"/>
              </a:ext>
            </a:extLst>
          </p:cNvPr>
          <p:cNvSpPr/>
          <p:nvPr/>
        </p:nvSpPr>
        <p:spPr>
          <a:xfrm>
            <a:off x="3752848" y="5867417"/>
            <a:ext cx="7560000" cy="7200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5138495-A769-7AC2-46D0-A26E90215116}"/>
              </a:ext>
            </a:extLst>
          </p:cNvPr>
          <p:cNvGrpSpPr/>
          <p:nvPr/>
        </p:nvGrpSpPr>
        <p:grpSpPr>
          <a:xfrm>
            <a:off x="306894" y="5909619"/>
            <a:ext cx="721429" cy="720001"/>
            <a:chOff x="7708635" y="2958557"/>
            <a:chExt cx="760684" cy="741905"/>
          </a:xfrm>
        </p:grpSpPr>
        <p:sp>
          <p:nvSpPr>
            <p:cNvPr id="51" name="Bouée 50">
              <a:extLst>
                <a:ext uri="{FF2B5EF4-FFF2-40B4-BE49-F238E27FC236}">
                  <a16:creationId xmlns:a16="http://schemas.microsoft.com/office/drawing/2014/main" id="{FC72F0E0-1A5E-E9D6-6532-6EF1554120A1}"/>
                </a:ext>
              </a:extLst>
            </p:cNvPr>
            <p:cNvSpPr/>
            <p:nvPr/>
          </p:nvSpPr>
          <p:spPr>
            <a:xfrm>
              <a:off x="7708635" y="2958557"/>
              <a:ext cx="760684" cy="741905"/>
            </a:xfrm>
            <a:prstGeom prst="don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2B374766-EDAF-2677-270A-CAA08A3838C9}"/>
                </a:ext>
              </a:extLst>
            </p:cNvPr>
            <p:cNvSpPr txBox="1"/>
            <p:nvPr/>
          </p:nvSpPr>
          <p:spPr>
            <a:xfrm>
              <a:off x="7838097" y="3089220"/>
              <a:ext cx="555268" cy="480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1</a:t>
              </a:r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44151733-5B14-5895-3AC6-C73BD03523D2}"/>
              </a:ext>
            </a:extLst>
          </p:cNvPr>
          <p:cNvGrpSpPr/>
          <p:nvPr/>
        </p:nvGrpSpPr>
        <p:grpSpPr>
          <a:xfrm>
            <a:off x="173646" y="5231151"/>
            <a:ext cx="721429" cy="720001"/>
            <a:chOff x="7708635" y="2958557"/>
            <a:chExt cx="760684" cy="741905"/>
          </a:xfrm>
        </p:grpSpPr>
        <p:sp>
          <p:nvSpPr>
            <p:cNvPr id="54" name="Bouée 53">
              <a:extLst>
                <a:ext uri="{FF2B5EF4-FFF2-40B4-BE49-F238E27FC236}">
                  <a16:creationId xmlns:a16="http://schemas.microsoft.com/office/drawing/2014/main" id="{60FBCC8B-46FA-CC55-2114-C597F05A67AB}"/>
                </a:ext>
              </a:extLst>
            </p:cNvPr>
            <p:cNvSpPr/>
            <p:nvPr/>
          </p:nvSpPr>
          <p:spPr>
            <a:xfrm>
              <a:off x="7708635" y="2958557"/>
              <a:ext cx="760684" cy="741905"/>
            </a:xfrm>
            <a:prstGeom prst="don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27FDF41E-6B65-BD8D-C821-AB9A014F16DB}"/>
                </a:ext>
              </a:extLst>
            </p:cNvPr>
            <p:cNvSpPr txBox="1"/>
            <p:nvPr/>
          </p:nvSpPr>
          <p:spPr>
            <a:xfrm>
              <a:off x="7838097" y="3089220"/>
              <a:ext cx="555268" cy="480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1</a:t>
              </a:r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4CDE8EB-8C9C-F087-CCC4-F5300EF98412}"/>
              </a:ext>
            </a:extLst>
          </p:cNvPr>
          <p:cNvGrpSpPr/>
          <p:nvPr/>
        </p:nvGrpSpPr>
        <p:grpSpPr>
          <a:xfrm>
            <a:off x="148274" y="4588316"/>
            <a:ext cx="721429" cy="720001"/>
            <a:chOff x="7708635" y="2958557"/>
            <a:chExt cx="760684" cy="741905"/>
          </a:xfrm>
        </p:grpSpPr>
        <p:sp>
          <p:nvSpPr>
            <p:cNvPr id="57" name="Bouée 56">
              <a:extLst>
                <a:ext uri="{FF2B5EF4-FFF2-40B4-BE49-F238E27FC236}">
                  <a16:creationId xmlns:a16="http://schemas.microsoft.com/office/drawing/2014/main" id="{145DEDFF-F27D-8A84-A770-E9D500997199}"/>
                </a:ext>
              </a:extLst>
            </p:cNvPr>
            <p:cNvSpPr/>
            <p:nvPr/>
          </p:nvSpPr>
          <p:spPr>
            <a:xfrm>
              <a:off x="7708635" y="2958557"/>
              <a:ext cx="760684" cy="741905"/>
            </a:xfrm>
            <a:prstGeom prst="don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10C5515E-8481-D0BE-BD51-2FE48C6F2D14}"/>
                </a:ext>
              </a:extLst>
            </p:cNvPr>
            <p:cNvSpPr txBox="1"/>
            <p:nvPr/>
          </p:nvSpPr>
          <p:spPr>
            <a:xfrm>
              <a:off x="7838097" y="3089220"/>
              <a:ext cx="555268" cy="480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1</a:t>
              </a: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1334731E-F6AE-98F5-6343-C9A23635B073}"/>
              </a:ext>
            </a:extLst>
          </p:cNvPr>
          <p:cNvGrpSpPr/>
          <p:nvPr/>
        </p:nvGrpSpPr>
        <p:grpSpPr>
          <a:xfrm>
            <a:off x="177612" y="3779015"/>
            <a:ext cx="721429" cy="720001"/>
            <a:chOff x="7708635" y="2958557"/>
            <a:chExt cx="760684" cy="741905"/>
          </a:xfrm>
        </p:grpSpPr>
        <p:sp>
          <p:nvSpPr>
            <p:cNvPr id="60" name="Bouée 59">
              <a:extLst>
                <a:ext uri="{FF2B5EF4-FFF2-40B4-BE49-F238E27FC236}">
                  <a16:creationId xmlns:a16="http://schemas.microsoft.com/office/drawing/2014/main" id="{63F0B83B-5782-1D4A-CB05-154FC7E2A961}"/>
                </a:ext>
              </a:extLst>
            </p:cNvPr>
            <p:cNvSpPr/>
            <p:nvPr/>
          </p:nvSpPr>
          <p:spPr>
            <a:xfrm>
              <a:off x="7708635" y="2958557"/>
              <a:ext cx="760684" cy="741905"/>
            </a:xfrm>
            <a:prstGeom prst="don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0198742D-99CC-2AB9-BB48-94C9B0BB89FF}"/>
                </a:ext>
              </a:extLst>
            </p:cNvPr>
            <p:cNvSpPr txBox="1"/>
            <p:nvPr/>
          </p:nvSpPr>
          <p:spPr>
            <a:xfrm>
              <a:off x="7838097" y="3089220"/>
              <a:ext cx="555268" cy="480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1</a:t>
              </a:r>
            </a:p>
          </p:txBody>
        </p: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3842B740-CCFB-0BC9-FA3D-D763BB3FC02E}"/>
              </a:ext>
            </a:extLst>
          </p:cNvPr>
          <p:cNvGrpSpPr/>
          <p:nvPr/>
        </p:nvGrpSpPr>
        <p:grpSpPr>
          <a:xfrm>
            <a:off x="220309" y="3089052"/>
            <a:ext cx="721429" cy="720001"/>
            <a:chOff x="7708635" y="2958557"/>
            <a:chExt cx="760684" cy="741905"/>
          </a:xfrm>
        </p:grpSpPr>
        <p:sp>
          <p:nvSpPr>
            <p:cNvPr id="63" name="Bouée 62">
              <a:extLst>
                <a:ext uri="{FF2B5EF4-FFF2-40B4-BE49-F238E27FC236}">
                  <a16:creationId xmlns:a16="http://schemas.microsoft.com/office/drawing/2014/main" id="{1A94387C-3E2A-FC1C-F4FE-AFCBB6B8D281}"/>
                </a:ext>
              </a:extLst>
            </p:cNvPr>
            <p:cNvSpPr/>
            <p:nvPr/>
          </p:nvSpPr>
          <p:spPr>
            <a:xfrm>
              <a:off x="7708635" y="2958557"/>
              <a:ext cx="760684" cy="741905"/>
            </a:xfrm>
            <a:prstGeom prst="don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E5993F4B-A7C2-30B3-0045-7FF580C396C7}"/>
                </a:ext>
              </a:extLst>
            </p:cNvPr>
            <p:cNvSpPr txBox="1"/>
            <p:nvPr/>
          </p:nvSpPr>
          <p:spPr>
            <a:xfrm>
              <a:off x="7838097" y="3089220"/>
              <a:ext cx="555268" cy="480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1</a:t>
              </a:r>
            </a:p>
          </p:txBody>
        </p: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D8A96C90-8451-8135-432A-FD9A8959E90B}"/>
              </a:ext>
            </a:extLst>
          </p:cNvPr>
          <p:cNvGrpSpPr/>
          <p:nvPr/>
        </p:nvGrpSpPr>
        <p:grpSpPr>
          <a:xfrm>
            <a:off x="195429" y="2372414"/>
            <a:ext cx="721429" cy="720001"/>
            <a:chOff x="7708635" y="2958557"/>
            <a:chExt cx="760684" cy="741905"/>
          </a:xfrm>
        </p:grpSpPr>
        <p:sp>
          <p:nvSpPr>
            <p:cNvPr id="66" name="Bouée 65">
              <a:extLst>
                <a:ext uri="{FF2B5EF4-FFF2-40B4-BE49-F238E27FC236}">
                  <a16:creationId xmlns:a16="http://schemas.microsoft.com/office/drawing/2014/main" id="{FFFDC1E8-0E5A-ED9A-A060-EF17F06CC36A}"/>
                </a:ext>
              </a:extLst>
            </p:cNvPr>
            <p:cNvSpPr/>
            <p:nvPr/>
          </p:nvSpPr>
          <p:spPr>
            <a:xfrm>
              <a:off x="7708635" y="2958557"/>
              <a:ext cx="760684" cy="741905"/>
            </a:xfrm>
            <a:prstGeom prst="don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D37D29E5-49EE-EB7C-59FC-F94E51BE2ADF}"/>
                </a:ext>
              </a:extLst>
            </p:cNvPr>
            <p:cNvSpPr txBox="1"/>
            <p:nvPr/>
          </p:nvSpPr>
          <p:spPr>
            <a:xfrm>
              <a:off x="7838097" y="3089220"/>
              <a:ext cx="555268" cy="480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1</a:t>
              </a:r>
            </a:p>
          </p:txBody>
        </p: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2C003A4A-B341-6D20-11EC-653CBFB57EA0}"/>
              </a:ext>
            </a:extLst>
          </p:cNvPr>
          <p:cNvGrpSpPr/>
          <p:nvPr/>
        </p:nvGrpSpPr>
        <p:grpSpPr>
          <a:xfrm>
            <a:off x="249647" y="1687880"/>
            <a:ext cx="721429" cy="720001"/>
            <a:chOff x="7708635" y="2958557"/>
            <a:chExt cx="760684" cy="741905"/>
          </a:xfrm>
        </p:grpSpPr>
        <p:sp>
          <p:nvSpPr>
            <p:cNvPr id="69" name="Bouée 68">
              <a:extLst>
                <a:ext uri="{FF2B5EF4-FFF2-40B4-BE49-F238E27FC236}">
                  <a16:creationId xmlns:a16="http://schemas.microsoft.com/office/drawing/2014/main" id="{D3AA70E0-7D12-A2C9-1B9E-20DAF463B2AD}"/>
                </a:ext>
              </a:extLst>
            </p:cNvPr>
            <p:cNvSpPr/>
            <p:nvPr/>
          </p:nvSpPr>
          <p:spPr>
            <a:xfrm>
              <a:off x="7708635" y="2958557"/>
              <a:ext cx="760684" cy="741905"/>
            </a:xfrm>
            <a:prstGeom prst="don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E2AAF10E-13DE-0978-36F2-A47DA083A81A}"/>
                </a:ext>
              </a:extLst>
            </p:cNvPr>
            <p:cNvSpPr txBox="1"/>
            <p:nvPr/>
          </p:nvSpPr>
          <p:spPr>
            <a:xfrm>
              <a:off x="7838097" y="3089220"/>
              <a:ext cx="555268" cy="480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1</a:t>
              </a:r>
            </a:p>
          </p:txBody>
        </p:sp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22D5C058-61BA-0436-EDE6-2AA97CE80F51}"/>
              </a:ext>
            </a:extLst>
          </p:cNvPr>
          <p:cNvGrpSpPr/>
          <p:nvPr/>
        </p:nvGrpSpPr>
        <p:grpSpPr>
          <a:xfrm>
            <a:off x="242702" y="981546"/>
            <a:ext cx="721429" cy="720001"/>
            <a:chOff x="7708635" y="2958557"/>
            <a:chExt cx="760684" cy="741905"/>
          </a:xfrm>
        </p:grpSpPr>
        <p:sp>
          <p:nvSpPr>
            <p:cNvPr id="72" name="Bouée 71">
              <a:extLst>
                <a:ext uri="{FF2B5EF4-FFF2-40B4-BE49-F238E27FC236}">
                  <a16:creationId xmlns:a16="http://schemas.microsoft.com/office/drawing/2014/main" id="{C62F042F-7E1D-DB20-0349-A64327C21542}"/>
                </a:ext>
              </a:extLst>
            </p:cNvPr>
            <p:cNvSpPr/>
            <p:nvPr/>
          </p:nvSpPr>
          <p:spPr>
            <a:xfrm>
              <a:off x="7708635" y="2958557"/>
              <a:ext cx="760684" cy="741905"/>
            </a:xfrm>
            <a:prstGeom prst="don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171588C9-15DB-43AB-F103-9A3663F99F64}"/>
                </a:ext>
              </a:extLst>
            </p:cNvPr>
            <p:cNvSpPr txBox="1"/>
            <p:nvPr/>
          </p:nvSpPr>
          <p:spPr>
            <a:xfrm>
              <a:off x="7838097" y="3089220"/>
              <a:ext cx="555268" cy="480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1</a:t>
              </a:r>
            </a:p>
          </p:txBody>
        </p: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31BAE2EB-9293-87DB-3E35-9E013F4E7D52}"/>
              </a:ext>
            </a:extLst>
          </p:cNvPr>
          <p:cNvGrpSpPr/>
          <p:nvPr/>
        </p:nvGrpSpPr>
        <p:grpSpPr>
          <a:xfrm>
            <a:off x="268985" y="235952"/>
            <a:ext cx="721429" cy="720001"/>
            <a:chOff x="7708635" y="2958557"/>
            <a:chExt cx="760684" cy="741905"/>
          </a:xfrm>
        </p:grpSpPr>
        <p:sp>
          <p:nvSpPr>
            <p:cNvPr id="75" name="Bouée 74">
              <a:extLst>
                <a:ext uri="{FF2B5EF4-FFF2-40B4-BE49-F238E27FC236}">
                  <a16:creationId xmlns:a16="http://schemas.microsoft.com/office/drawing/2014/main" id="{A71DFA7B-2E7C-2A91-AF48-2763012F985B}"/>
                </a:ext>
              </a:extLst>
            </p:cNvPr>
            <p:cNvSpPr/>
            <p:nvPr/>
          </p:nvSpPr>
          <p:spPr>
            <a:xfrm>
              <a:off x="7708635" y="2958557"/>
              <a:ext cx="760684" cy="741905"/>
            </a:xfrm>
            <a:prstGeom prst="don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4143F350-7180-4C8C-F579-ACCC06882F88}"/>
                </a:ext>
              </a:extLst>
            </p:cNvPr>
            <p:cNvSpPr txBox="1"/>
            <p:nvPr/>
          </p:nvSpPr>
          <p:spPr>
            <a:xfrm>
              <a:off x="7838097" y="3089220"/>
              <a:ext cx="555268" cy="480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202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CCEC8FB-EA8B-FEEB-F54E-ABB5968AD900}"/>
              </a:ext>
            </a:extLst>
          </p:cNvPr>
          <p:cNvSpPr/>
          <p:nvPr/>
        </p:nvSpPr>
        <p:spPr>
          <a:xfrm>
            <a:off x="0" y="214313"/>
            <a:ext cx="12192000" cy="6372225"/>
          </a:xfrm>
          <a:prstGeom prst="rect">
            <a:avLst/>
          </a:prstGeom>
          <a:solidFill>
            <a:srgbClr val="43EE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98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BA34A9-5762-AC6B-B46F-50A837B2D66B}"/>
              </a:ext>
            </a:extLst>
          </p:cNvPr>
          <p:cNvSpPr/>
          <p:nvPr/>
        </p:nvSpPr>
        <p:spPr>
          <a:xfrm>
            <a:off x="0" y="200026"/>
            <a:ext cx="12192000" cy="6486524"/>
          </a:xfrm>
          <a:prstGeom prst="rect">
            <a:avLst/>
          </a:prstGeom>
          <a:solidFill>
            <a:srgbClr val="F897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4522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15</Words>
  <Application>Microsoft Macintosh PowerPoint</Application>
  <PresentationFormat>Grand écran</PresentationFormat>
  <Paragraphs>12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 Ouhassi</dc:creator>
  <cp:lastModifiedBy>Mohamed Ouhassi</cp:lastModifiedBy>
  <cp:revision>2</cp:revision>
  <dcterms:created xsi:type="dcterms:W3CDTF">2023-11-13T16:53:53Z</dcterms:created>
  <dcterms:modified xsi:type="dcterms:W3CDTF">2024-02-16T16:54:31Z</dcterms:modified>
</cp:coreProperties>
</file>