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5" r:id="rId4"/>
    <p:sldId id="261" r:id="rId5"/>
    <p:sldId id="260" r:id="rId6"/>
    <p:sldId id="269" r:id="rId7"/>
    <p:sldId id="282" r:id="rId8"/>
    <p:sldId id="273" r:id="rId9"/>
    <p:sldId id="266" r:id="rId10"/>
    <p:sldId id="268" r:id="rId11"/>
    <p:sldId id="272" r:id="rId12"/>
    <p:sldId id="270" r:id="rId13"/>
    <p:sldId id="271" r:id="rId14"/>
    <p:sldId id="264" r:id="rId15"/>
    <p:sldId id="274" r:id="rId16"/>
    <p:sldId id="276" r:id="rId17"/>
    <p:sldId id="25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1960" autoAdjust="0"/>
  </p:normalViewPr>
  <p:slideViewPr>
    <p:cSldViewPr snapToGrid="0">
      <p:cViewPr varScale="1">
        <p:scale>
          <a:sx n="68" d="100"/>
          <a:sy n="68" d="100"/>
        </p:scale>
        <p:origin x="-4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データがころころかわる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伝えたいのはフロー、データの形式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大事な所を目立たせる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flaticon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バラバラの積み木→整理されたベクトル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2017/4/20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r>
              <a:rPr lang="ja-JP" altLang="en-US" dirty="0" smtClean="0"/>
              <a:t> 作ってます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</a:t>
            </a:r>
            <a:r>
              <a:rPr lang="ja-JP" altLang="en-US" dirty="0" smtClean="0"/>
              <a:t>日～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1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6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 smtClean="0"/>
              <a:t> – </a:t>
            </a:r>
            <a:r>
              <a:rPr lang="ja-JP" altLang="en-US" dirty="0" smtClean="0"/>
              <a:t>ニュースの関係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 data</a:t>
            </a:r>
          </a:p>
          <a:p>
            <a:r>
              <a:rPr kumimoji="1" lang="ja-JP" altLang="en-US" dirty="0" smtClean="0"/>
              <a:t>車種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車のデータ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95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  <p:pic>
        <p:nvPicPr>
          <p:cNvPr id="5" name="Picture 7" descr="C:\Users\ozu\Downloads\Goloriz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60" y="3083066"/>
            <a:ext cx="4683102" cy="3272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94" y="5632273"/>
            <a:ext cx="484780" cy="6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ozu\Downloads\sh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880" y="4489380"/>
            <a:ext cx="994044" cy="99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3204742" y="1517702"/>
            <a:ext cx="698502" cy="93748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34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93" y="3785508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15" y="332743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98815" y="1755610"/>
            <a:ext cx="251074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スクレイピング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en-US" altLang="ja-JP" sz="12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20962" y="1663277"/>
            <a:ext cx="207088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6974653" y="1324055"/>
            <a:ext cx="483030" cy="1324775"/>
            <a:chOff x="6974653" y="1343611"/>
            <a:chExt cx="483030" cy="1324775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6974653" y="134361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37" name="正方形/長方形 36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7054225" y="153647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46" name="正方形/長方形 45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グループ化 50"/>
            <p:cNvGrpSpPr/>
            <p:nvPr/>
          </p:nvGrpSpPr>
          <p:grpSpPr>
            <a:xfrm>
              <a:off x="7133797" y="172933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52" name="正方形/長方形 51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コネクタ 52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グループ化 56"/>
            <p:cNvGrpSpPr/>
            <p:nvPr/>
          </p:nvGrpSpPr>
          <p:grpSpPr>
            <a:xfrm>
              <a:off x="7229553" y="192219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58" name="正方形/長方形 57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テキスト ボックス 68"/>
          <p:cNvSpPr txBox="1"/>
          <p:nvPr/>
        </p:nvSpPr>
        <p:spPr>
          <a:xfrm>
            <a:off x="7636844" y="2721708"/>
            <a:ext cx="135272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722989" y="3827027"/>
            <a:ext cx="200549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728" y="4587525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グループ化 105"/>
          <p:cNvGrpSpPr/>
          <p:nvPr/>
        </p:nvGrpSpPr>
        <p:grpSpPr>
          <a:xfrm>
            <a:off x="2945590" y="5486352"/>
            <a:ext cx="228130" cy="746195"/>
            <a:chOff x="5801313" y="1732027"/>
            <a:chExt cx="228130" cy="746195"/>
          </a:xfrm>
          <a:solidFill>
            <a:srgbClr val="99FF66"/>
          </a:solidFill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/>
        </p:nvGrpSpPr>
        <p:grpSpPr>
          <a:xfrm>
            <a:off x="2858341" y="4712264"/>
            <a:ext cx="1725689" cy="597964"/>
            <a:chOff x="2383160" y="5240128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2443536" y="524429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385246" y="5240128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2383160" y="5618667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cxnSp>
        <p:nvCxnSpPr>
          <p:cNvPr id="11" name="直線矢印コネクタ 10"/>
          <p:cNvCxnSpPr>
            <a:stCxn id="1026" idx="2"/>
            <a:endCxn id="28" idx="0"/>
          </p:cNvCxnSpPr>
          <p:nvPr/>
        </p:nvCxnSpPr>
        <p:spPr>
          <a:xfrm>
            <a:off x="1448502" y="1186575"/>
            <a:ext cx="0" cy="569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8" idx="2"/>
            <a:endCxn id="10" idx="0"/>
          </p:cNvCxnSpPr>
          <p:nvPr/>
        </p:nvCxnSpPr>
        <p:spPr>
          <a:xfrm flipH="1">
            <a:off x="1452806" y="2217275"/>
            <a:ext cx="1382" cy="858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10466185" y="1324055"/>
            <a:ext cx="483030" cy="1324775"/>
            <a:chOff x="10296253" y="1304499"/>
            <a:chExt cx="483030" cy="1324775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10296253" y="130449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98" name="正方形/長方形 97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直線コネクタ 98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グループ化 102"/>
            <p:cNvGrpSpPr/>
            <p:nvPr/>
          </p:nvGrpSpPr>
          <p:grpSpPr>
            <a:xfrm>
              <a:off x="10375825" y="149735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04" name="正方形/長方形 103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グループ化 121"/>
            <p:cNvGrpSpPr/>
            <p:nvPr/>
          </p:nvGrpSpPr>
          <p:grpSpPr>
            <a:xfrm>
              <a:off x="10455397" y="169021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24" name="正方形/長方形 123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直線コネクタ 124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10551153" y="188307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30" name="正方形/長方形 129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線コネクタ 130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直線矢印コネクタ 74"/>
          <p:cNvCxnSpPr>
            <a:stCxn id="151" idx="3"/>
            <a:endCxn id="115" idx="1"/>
          </p:cNvCxnSpPr>
          <p:nvPr/>
        </p:nvCxnSpPr>
        <p:spPr>
          <a:xfrm flipV="1">
            <a:off x="2577247" y="5004652"/>
            <a:ext cx="283180" cy="39651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3225235" y="3412386"/>
            <a:ext cx="1725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属性情報を</a:t>
            </a:r>
            <a:r>
              <a:rPr lang="en-US" altLang="ja-JP" sz="1200" u="sng" dirty="0" smtClean="0"/>
              <a:t>DB</a:t>
            </a:r>
            <a:r>
              <a:rPr lang="ja-JP" altLang="en-US" sz="1200" u="sng" dirty="0"/>
              <a:t>へ</a:t>
            </a:r>
            <a:r>
              <a:rPr lang="ja-JP" altLang="en-US" sz="1200" u="sng" dirty="0" smtClean="0"/>
              <a:t>格納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pic>
        <p:nvPicPr>
          <p:cNvPr id="2050" name="Picture 2" descr="C:\Users\ozu\Downloads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53" y="1136309"/>
            <a:ext cx="625394" cy="5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直線矢印コネクタ 134"/>
          <p:cNvCxnSpPr/>
          <p:nvPr/>
        </p:nvCxnSpPr>
        <p:spPr>
          <a:xfrm flipV="1">
            <a:off x="2709561" y="1986442"/>
            <a:ext cx="432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 flipV="1">
            <a:off x="3978657" y="1984834"/>
            <a:ext cx="442305" cy="3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47958" y="2797858"/>
            <a:ext cx="99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属性情報</a:t>
            </a:r>
            <a:endParaRPr kumimoji="1" lang="ja-JP" altLang="en-US" sz="1200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215420" y="1273018"/>
            <a:ext cx="54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論文</a:t>
            </a:r>
            <a:endParaRPr kumimoji="1" lang="ja-JP" altLang="en-US" sz="12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6637231" y="1054534"/>
            <a:ext cx="113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単語ベクトル</a:t>
            </a:r>
            <a:endParaRPr kumimoji="1" lang="ja-JP" altLang="en-US" sz="12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7950397" y="1731334"/>
            <a:ext cx="19785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/>
              <a:t>機械</a:t>
            </a:r>
            <a:r>
              <a:rPr lang="ja-JP" altLang="en-US" sz="1200" u="sng" dirty="0" smtClean="0"/>
              <a:t>学習</a:t>
            </a:r>
            <a:r>
              <a:rPr lang="ja-JP" altLang="en-US" sz="1200" u="sng" dirty="0"/>
              <a:t>による</a:t>
            </a:r>
            <a:r>
              <a:rPr lang="ja-JP" altLang="en-US" sz="1200" u="sng" dirty="0" smtClean="0"/>
              <a:t>文書分類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0335751" y="1054534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cxnSp>
        <p:nvCxnSpPr>
          <p:cNvPr id="143" name="直線矢印コネクタ 142"/>
          <p:cNvCxnSpPr/>
          <p:nvPr/>
        </p:nvCxnSpPr>
        <p:spPr>
          <a:xfrm flipV="1">
            <a:off x="6491848" y="1964792"/>
            <a:ext cx="442305" cy="3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>
            <a:endCxn id="141" idx="1"/>
          </p:cNvCxnSpPr>
          <p:nvPr/>
        </p:nvCxnSpPr>
        <p:spPr>
          <a:xfrm>
            <a:off x="7485816" y="1962166"/>
            <a:ext cx="46458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9936344" y="1960818"/>
            <a:ext cx="46458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13059" y="3075303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08815" y="3276255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04571" y="3485299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00327" y="3686251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978387" y="3689266"/>
            <a:ext cx="1723603" cy="587763"/>
            <a:chOff x="6352247" y="2047286"/>
            <a:chExt cx="1723603" cy="587763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352247" y="2047286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352247" y="2419605"/>
              <a:ext cx="1723603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cxnSp>
        <p:nvCxnSpPr>
          <p:cNvPr id="146" name="直線矢印コネクタ 145"/>
          <p:cNvCxnSpPr/>
          <p:nvPr/>
        </p:nvCxnSpPr>
        <p:spPr>
          <a:xfrm flipV="1">
            <a:off x="2557083" y="3643219"/>
            <a:ext cx="6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V="1">
            <a:off x="4950976" y="3627488"/>
            <a:ext cx="6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>
            <a:off x="8989564" y="2263110"/>
            <a:ext cx="1477836" cy="45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>
            <a:off x="6159008" y="3168890"/>
            <a:ext cx="1477836" cy="45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1" y="5092590"/>
            <a:ext cx="497524" cy="61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テキスト ボックス 150"/>
          <p:cNvSpPr txBox="1"/>
          <p:nvPr/>
        </p:nvSpPr>
        <p:spPr>
          <a:xfrm>
            <a:off x="1152202" y="5170329"/>
            <a:ext cx="14250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文書解析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pdfminer</a:t>
            </a:r>
            <a:endParaRPr lang="ja-JP" altLang="en-US" sz="12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672802" y="4414105"/>
            <a:ext cx="99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属性情報</a:t>
            </a:r>
            <a:endParaRPr kumimoji="1" lang="ja-JP" altLang="en-US" sz="1200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978657" y="4049213"/>
            <a:ext cx="1725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属性情報を</a:t>
            </a:r>
            <a:r>
              <a:rPr lang="en-US" altLang="ja-JP" sz="1200" u="sng" dirty="0" smtClean="0"/>
              <a:t>DB</a:t>
            </a:r>
            <a:r>
              <a:rPr lang="ja-JP" altLang="en-US" sz="1200" u="sng" dirty="0"/>
              <a:t>へ</a:t>
            </a:r>
            <a:r>
              <a:rPr lang="ja-JP" altLang="en-US" sz="1200" u="sng" dirty="0" smtClean="0"/>
              <a:t>格納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833282" y="6191015"/>
            <a:ext cx="113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単語ベクトル</a:t>
            </a:r>
            <a:endParaRPr kumimoji="1" lang="ja-JP" altLang="en-US" sz="1200" dirty="0"/>
          </a:p>
        </p:txBody>
      </p:sp>
      <p:grpSp>
        <p:nvGrpSpPr>
          <p:cNvPr id="78" name="グループ化 77"/>
          <p:cNvGrpSpPr/>
          <p:nvPr/>
        </p:nvGrpSpPr>
        <p:grpSpPr>
          <a:xfrm>
            <a:off x="6793750" y="5486352"/>
            <a:ext cx="228130" cy="746195"/>
            <a:chOff x="6227310" y="5485827"/>
            <a:chExt cx="228130" cy="746195"/>
          </a:xfrm>
        </p:grpSpPr>
        <p:sp>
          <p:nvSpPr>
            <p:cNvPr id="156" name="正方形/長方形 155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線コネクタ 156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テキスト ボックス 161"/>
          <p:cNvSpPr txBox="1"/>
          <p:nvPr/>
        </p:nvSpPr>
        <p:spPr>
          <a:xfrm>
            <a:off x="4016695" y="5536284"/>
            <a:ext cx="207088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6149823" y="6191015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075424" y="4565497"/>
            <a:ext cx="135272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cxnSp>
        <p:nvCxnSpPr>
          <p:cNvPr id="165" name="直線矢印コネクタ 164"/>
          <p:cNvCxnSpPr>
            <a:stCxn id="151" idx="3"/>
          </p:cNvCxnSpPr>
          <p:nvPr/>
        </p:nvCxnSpPr>
        <p:spPr>
          <a:xfrm>
            <a:off x="2577247" y="5401161"/>
            <a:ext cx="284400" cy="3960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>
            <a:stCxn id="107" idx="3"/>
            <a:endCxn id="162" idx="1"/>
          </p:cNvCxnSpPr>
          <p:nvPr/>
        </p:nvCxnSpPr>
        <p:spPr>
          <a:xfrm>
            <a:off x="3172505" y="5859450"/>
            <a:ext cx="84419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162" idx="3"/>
            <a:endCxn id="156" idx="1"/>
          </p:cNvCxnSpPr>
          <p:nvPr/>
        </p:nvCxnSpPr>
        <p:spPr>
          <a:xfrm>
            <a:off x="6087581" y="5859450"/>
            <a:ext cx="706169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56" idx="0"/>
          </p:cNvCxnSpPr>
          <p:nvPr/>
        </p:nvCxnSpPr>
        <p:spPr>
          <a:xfrm flipH="1" flipV="1">
            <a:off x="6713000" y="5053013"/>
            <a:ext cx="194208" cy="433339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 flipH="1" flipV="1">
            <a:off x="6287512" y="4169307"/>
            <a:ext cx="181155" cy="382056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/>
          <p:nvPr/>
        </p:nvCxnSpPr>
        <p:spPr>
          <a:xfrm>
            <a:off x="6235208" y="3733800"/>
            <a:ext cx="1487781" cy="249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9728482" y="4360335"/>
            <a:ext cx="818490" cy="150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/>
          <p:cNvCxnSpPr>
            <a:stCxn id="150" idx="3"/>
            <a:endCxn id="151" idx="1"/>
          </p:cNvCxnSpPr>
          <p:nvPr/>
        </p:nvCxnSpPr>
        <p:spPr>
          <a:xfrm flipV="1">
            <a:off x="907945" y="5401162"/>
            <a:ext cx="244257" cy="23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115" idx="0"/>
          </p:cNvCxnSpPr>
          <p:nvPr/>
        </p:nvCxnSpPr>
        <p:spPr>
          <a:xfrm flipV="1">
            <a:off x="3722229" y="4510878"/>
            <a:ext cx="440196" cy="20138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 flipV="1">
            <a:off x="5193619" y="3827027"/>
            <a:ext cx="485662" cy="22218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3083176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1162936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412616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579197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656456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650616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80454"/>
              </p:ext>
            </p:extLst>
          </p:nvPr>
        </p:nvGraphicFramePr>
        <p:xfrm>
          <a:off x="4237355" y="1740101"/>
          <a:ext cx="379181" cy="5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355" y="1740101"/>
                        <a:ext cx="379181" cy="537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17844"/>
              </p:ext>
            </p:extLst>
          </p:nvPr>
        </p:nvGraphicFramePr>
        <p:xfrm>
          <a:off x="4828119" y="3106335"/>
          <a:ext cx="3794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数式" r:id="rId5" imgW="152268" imgH="215713" progId="Equation.3">
                  <p:embed/>
                </p:oleObj>
              </mc:Choice>
              <mc:Fallback>
                <p:oleObj name="数式" r:id="rId5" imgW="152268" imgH="215713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9" y="3106335"/>
                        <a:ext cx="3794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27855"/>
              </p:ext>
            </p:extLst>
          </p:nvPr>
        </p:nvGraphicFramePr>
        <p:xfrm>
          <a:off x="6696075" y="1650616"/>
          <a:ext cx="1835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" name="数式" r:id="rId7" imgW="736280" imgH="215806" progId="Equation.3">
                  <p:embed/>
                </p:oleObj>
              </mc:Choice>
              <mc:Fallback>
                <p:oleObj name="数式" r:id="rId7" imgW="736280" imgH="215806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650616"/>
                        <a:ext cx="18351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6776422" y="3750994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07004"/>
              </p:ext>
            </p:extLst>
          </p:nvPr>
        </p:nvGraphicFramePr>
        <p:xfrm>
          <a:off x="7320915" y="4277022"/>
          <a:ext cx="3006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" name="数式" r:id="rId9" imgW="1206500" imgH="330200" progId="Equation.3">
                  <p:embed/>
                </p:oleObj>
              </mc:Choice>
              <mc:Fallback>
                <p:oleObj name="数式" r:id="rId9" imgW="1206500" imgH="3302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915" y="4277022"/>
                        <a:ext cx="3006725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6448" y="505377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5124311" y="1031522"/>
            <a:ext cx="228130" cy="746195"/>
            <a:chOff x="6227310" y="5485827"/>
            <a:chExt cx="228130" cy="746195"/>
          </a:xfrm>
        </p:grpSpPr>
        <p:sp>
          <p:nvSpPr>
            <p:cNvPr id="20" name="正方形/長方形 19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4276045" y="1059323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193625" y="3011381"/>
            <a:ext cx="228130" cy="746195"/>
            <a:chOff x="6227310" y="5485827"/>
            <a:chExt cx="228130" cy="746195"/>
          </a:xfrm>
        </p:grpSpPr>
        <p:sp>
          <p:nvSpPr>
            <p:cNvPr id="27" name="正方形/長方形 26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5517806" y="2872881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Usecases</a:t>
            </a:r>
            <a:r>
              <a:rPr kumimoji="1" lang="en-US" altLang="ja-JP" dirty="0" smtClean="0"/>
              <a:t>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7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どくさい、論文読むのめんどく</a:t>
            </a:r>
            <a:r>
              <a:rPr lang="ja-JP" altLang="en-US" dirty="0" smtClean="0"/>
              <a:t>さい</a:t>
            </a:r>
            <a:endParaRPr lang="en-US" altLang="ja-JP" dirty="0" smtClean="0"/>
          </a:p>
          <a:p>
            <a:r>
              <a:rPr lang="ja-JP" altLang="en-US" dirty="0"/>
              <a:t>査読</a:t>
            </a:r>
            <a:r>
              <a:rPr lang="ja-JP" altLang="en-US" dirty="0" smtClean="0"/>
              <a:t>サポート</a:t>
            </a:r>
            <a:endParaRPr lang="en-US" altLang="ja-JP" dirty="0" smtClean="0"/>
          </a:p>
          <a:p>
            <a:r>
              <a:rPr lang="ja-JP" altLang="en-US" dirty="0"/>
              <a:t>研究会ごとの</a:t>
            </a:r>
            <a:r>
              <a:rPr lang="ja-JP" altLang="en-US" dirty="0" smtClean="0"/>
              <a:t>特性</a:t>
            </a:r>
            <a:r>
              <a:rPr lang="en-US" altLang="ja-JP" dirty="0" smtClean="0"/>
              <a:t>	</a:t>
            </a:r>
          </a:p>
          <a:p>
            <a:pPr lvl="1"/>
            <a:r>
              <a:rPr lang="ja-JP" altLang="en-US" dirty="0"/>
              <a:t>内容の</a:t>
            </a:r>
            <a:r>
              <a:rPr lang="ja-JP" altLang="en-US" dirty="0" smtClean="0"/>
              <a:t>似た研究会</a:t>
            </a:r>
            <a:r>
              <a:rPr lang="ja-JP" altLang="en-US" dirty="0"/>
              <a:t>があるか</a:t>
            </a:r>
            <a:r>
              <a:rPr lang="ja-JP" altLang="en-US" dirty="0" smtClean="0"/>
              <a:t>どうか</a:t>
            </a:r>
            <a:endParaRPr lang="en-US" altLang="ja-JP" dirty="0" smtClean="0"/>
          </a:p>
          <a:p>
            <a:r>
              <a:rPr lang="ja-JP" altLang="en-US" dirty="0"/>
              <a:t>著者ごとの派閥</a:t>
            </a:r>
          </a:p>
          <a:p>
            <a:r>
              <a:rPr lang="ja-JP" altLang="en-US" dirty="0" smtClean="0"/>
              <a:t>論文とニュース</a:t>
            </a:r>
            <a:r>
              <a:rPr lang="ja-JP" altLang="en-US" dirty="0"/>
              <a:t>の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r>
              <a:rPr kumimoji="1" lang="ja-JP" altLang="en-US" dirty="0" smtClean="0"/>
              <a:t>論文と特許の関係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車関係への</a:t>
            </a:r>
            <a:r>
              <a:rPr lang="ja-JP" altLang="en-US" dirty="0"/>
              <a:t>適用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Usecases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378</Words>
  <Application>Microsoft Office PowerPoint</Application>
  <PresentationFormat>ユーザー設定</PresentationFormat>
  <Paragraphs>120</Paragraphs>
  <Slides>17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Office テーマ</vt:lpstr>
      <vt:lpstr>数式</vt:lpstr>
      <vt:lpstr>Paper Graph 作ってます</vt:lpstr>
      <vt:lpstr>motivations</vt:lpstr>
      <vt:lpstr>Architecture</vt:lpstr>
      <vt:lpstr>relevancy</vt:lpstr>
      <vt:lpstr>文書のベクトル化</vt:lpstr>
      <vt:lpstr>Usecases, Future Works</vt:lpstr>
      <vt:lpstr>Usecases</vt:lpstr>
      <vt:lpstr>機械学習のチューニング</vt:lpstr>
      <vt:lpstr>PowerPoint プレゼンテーション</vt:lpstr>
      <vt:lpstr>論文探すのめんどくさい、論文読むのめんどくさい</vt:lpstr>
      <vt:lpstr>査読サポート</vt:lpstr>
      <vt:lpstr>研究会ごとの特性</vt:lpstr>
      <vt:lpstr>著者ごとの派閥</vt:lpstr>
      <vt:lpstr>PowerPoint プレゼンテーション</vt:lpstr>
      <vt:lpstr>論文 – ニュースの関係</vt:lpstr>
      <vt:lpstr>車のデータ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265</cp:revision>
  <dcterms:created xsi:type="dcterms:W3CDTF">2016-10-11T02:24:06Z</dcterms:created>
  <dcterms:modified xsi:type="dcterms:W3CDTF">2017-04-20T07:50:23Z</dcterms:modified>
</cp:coreProperties>
</file>