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t>2017/4/7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err="1" smtClean="0"/>
              <a:t>refecences</a:t>
            </a:r>
            <a:endParaRPr lang="en-US" altLang="ja-JP" sz="800" dirty="0" smtClean="0"/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155</Words>
  <Application>Microsoft Office PowerPoint</Application>
  <PresentationFormat>ユーザー設定</PresentationFormat>
  <Paragraphs>70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タイトル</vt:lpstr>
      <vt:lpstr>Architecture</vt:lpstr>
      <vt:lpstr>文書のベクトル化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80</cp:revision>
  <dcterms:created xsi:type="dcterms:W3CDTF">2016-10-11T02:24:06Z</dcterms:created>
  <dcterms:modified xsi:type="dcterms:W3CDTF">2017-04-07T06:16:54Z</dcterms:modified>
</cp:coreProperties>
</file>