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12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2017/4/10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2017/4/10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2017/4/10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2017/4/10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2017/4/10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2017/4/10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2017/4/10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2017/4/10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2017/4/10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2017/4/10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2017/4/10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pPr/>
              <a:t>2017/4/10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ieeexplore.ieee.org/document/7874313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251520" y="836712"/>
            <a:ext cx="1224136" cy="100811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ブラウザ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1907704" y="1813795"/>
            <a:ext cx="5904656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>
                <a:solidFill>
                  <a:schemeClr val="tx1"/>
                </a:solidFill>
              </a:rPr>
              <a:t>nodejs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6300192" y="1412776"/>
            <a:ext cx="1512168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>
                <a:solidFill>
                  <a:schemeClr val="tx1"/>
                </a:solidFill>
              </a:rPr>
              <a:t>mysqljs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フローチャート : 定義済み処理 6"/>
          <p:cNvSpPr/>
          <p:nvPr/>
        </p:nvSpPr>
        <p:spPr>
          <a:xfrm>
            <a:off x="1763688" y="620688"/>
            <a:ext cx="1296144" cy="432048"/>
          </a:xfrm>
          <a:prstGeom prst="flowChartPredefined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app.js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フローチャート : 定義済み処理 7"/>
          <p:cNvSpPr/>
          <p:nvPr/>
        </p:nvSpPr>
        <p:spPr>
          <a:xfrm>
            <a:off x="4427984" y="188640"/>
            <a:ext cx="1296144" cy="432048"/>
          </a:xfrm>
          <a:prstGeom prst="flowChartPredefined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graph</a:t>
            </a:r>
            <a:r>
              <a:rPr kumimoji="1" lang="en-US" altLang="ja-JP" dirty="0" smtClean="0">
                <a:solidFill>
                  <a:schemeClr val="tx1"/>
                </a:solidFill>
              </a:rPr>
              <a:t>.js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円柱 9"/>
          <p:cNvSpPr/>
          <p:nvPr/>
        </p:nvSpPr>
        <p:spPr>
          <a:xfrm>
            <a:off x="6732240" y="692696"/>
            <a:ext cx="936104" cy="648072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>
                <a:solidFill>
                  <a:schemeClr val="tx1"/>
                </a:solidFill>
              </a:rPr>
              <a:t>mysql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4716016" y="1412776"/>
            <a:ext cx="1512168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>
                <a:solidFill>
                  <a:schemeClr val="tx1"/>
                </a:solidFill>
              </a:rPr>
              <a:t>cytoscapejs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3" name="直線矢印コネクタ 12"/>
          <p:cNvCxnSpPr>
            <a:stCxn id="4" idx="3"/>
            <a:endCxn id="7" idx="1"/>
          </p:cNvCxnSpPr>
          <p:nvPr/>
        </p:nvCxnSpPr>
        <p:spPr>
          <a:xfrm flipV="1">
            <a:off x="1475656" y="836712"/>
            <a:ext cx="288032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>
            <a:stCxn id="7" idx="3"/>
            <a:endCxn id="22" idx="0"/>
          </p:cNvCxnSpPr>
          <p:nvPr/>
        </p:nvCxnSpPr>
        <p:spPr>
          <a:xfrm>
            <a:off x="3059832" y="836712"/>
            <a:ext cx="61626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図形 16"/>
          <p:cNvCxnSpPr>
            <a:stCxn id="8" idx="2"/>
            <a:endCxn id="10" idx="3"/>
          </p:cNvCxnSpPr>
          <p:nvPr/>
        </p:nvCxnSpPr>
        <p:spPr>
          <a:xfrm rot="16200000" flipH="1">
            <a:off x="5778134" y="-81390"/>
            <a:ext cx="720080" cy="2124236"/>
          </a:xfrm>
          <a:prstGeom prst="curvedConnector3">
            <a:avLst>
              <a:gd name="adj1" fmla="val 131746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フローチャート : 定義済み処理 21"/>
          <p:cNvSpPr/>
          <p:nvPr/>
        </p:nvSpPr>
        <p:spPr>
          <a:xfrm>
            <a:off x="2915816" y="1052736"/>
            <a:ext cx="1520552" cy="432048"/>
          </a:xfrm>
          <a:prstGeom prst="flowChartPredefined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index.pug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4" name="直線矢印コネクタ 23"/>
          <p:cNvCxnSpPr>
            <a:stCxn id="22" idx="0"/>
            <a:endCxn id="8" idx="1"/>
          </p:cNvCxnSpPr>
          <p:nvPr/>
        </p:nvCxnSpPr>
        <p:spPr>
          <a:xfrm flipV="1">
            <a:off x="3676092" y="404664"/>
            <a:ext cx="751892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2924944"/>
            <a:ext cx="8229600" cy="3201219"/>
          </a:xfrm>
        </p:spPr>
        <p:txBody>
          <a:bodyPr>
            <a:normAutofit fontScale="47500" lnSpcReduction="20000"/>
          </a:bodyPr>
          <a:lstStyle/>
          <a:p>
            <a:r>
              <a:rPr lang="ja-JP" altLang="en-US" dirty="0" smtClean="0"/>
              <a:t>なんとなくこんなイメージ</a:t>
            </a:r>
            <a:endParaRPr lang="en-US" altLang="ja-JP" dirty="0" smtClean="0"/>
          </a:p>
          <a:p>
            <a:r>
              <a:rPr lang="en-US" altLang="ja-JP" dirty="0" smtClean="0"/>
              <a:t>/ app.js</a:t>
            </a:r>
          </a:p>
          <a:p>
            <a:pPr lvl="1"/>
            <a:r>
              <a:rPr lang="en-US" altLang="ja-JP" dirty="0" smtClean="0"/>
              <a:t>views</a:t>
            </a:r>
          </a:p>
          <a:p>
            <a:pPr lvl="3"/>
            <a:r>
              <a:rPr lang="en-US" altLang="ja-JP" dirty="0" smtClean="0"/>
              <a:t>Index.pug</a:t>
            </a:r>
          </a:p>
          <a:p>
            <a:pPr lvl="1"/>
            <a:r>
              <a:rPr lang="en-US" altLang="ja-JP" dirty="0" smtClean="0"/>
              <a:t>graphs</a:t>
            </a:r>
          </a:p>
          <a:p>
            <a:pPr lvl="3"/>
            <a:r>
              <a:rPr lang="en-US" altLang="ja-JP" dirty="0" smtClean="0"/>
              <a:t>graphs.js</a:t>
            </a:r>
          </a:p>
          <a:p>
            <a:pPr lvl="1"/>
            <a:r>
              <a:rPr lang="en-US" altLang="ja-JP" dirty="0" smtClean="0"/>
              <a:t>lib</a:t>
            </a:r>
          </a:p>
          <a:p>
            <a:pPr lvl="3"/>
            <a:r>
              <a:rPr lang="en-US" altLang="ja-JP" dirty="0" err="1" smtClean="0"/>
              <a:t>cytoscapejs</a:t>
            </a:r>
            <a:endParaRPr lang="en-US" altLang="ja-JP" dirty="0" smtClean="0"/>
          </a:p>
          <a:p>
            <a:pPr lvl="3"/>
            <a:r>
              <a:rPr lang="en-US" altLang="ja-JP" dirty="0" err="1" smtClean="0"/>
              <a:t>mysqljs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public</a:t>
            </a:r>
          </a:p>
          <a:p>
            <a:pPr lvl="2"/>
            <a:r>
              <a:rPr lang="en-US" altLang="ja-JP" dirty="0" err="1" smtClean="0"/>
              <a:t>burauza</a:t>
            </a:r>
            <a:r>
              <a:rPr lang="ja-JP" altLang="en-US" dirty="0" smtClean="0"/>
              <a:t>の</a:t>
            </a:r>
            <a:r>
              <a:rPr lang="en-US" altLang="ja-JP" dirty="0" err="1" smtClean="0"/>
              <a:t>javascript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routes</a:t>
            </a:r>
          </a:p>
          <a:p>
            <a:pPr lvl="2"/>
            <a:r>
              <a:rPr lang="en-US" altLang="ja-JP" dirty="0" err="1" smtClean="0"/>
              <a:t>nodejs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en-US" altLang="ja-JP" dirty="0" smtClean="0"/>
              <a:t>Index.pug</a:t>
            </a:r>
            <a:r>
              <a:rPr lang="ja-JP" altLang="en-US" dirty="0" smtClean="0"/>
              <a:t>を介すると</a:t>
            </a:r>
            <a:r>
              <a:rPr lang="en-US" altLang="ja-JP" dirty="0" err="1" smtClean="0"/>
              <a:t>nodejs</a:t>
            </a:r>
            <a:r>
              <a:rPr lang="ja-JP" altLang="en-US" dirty="0" smtClean="0"/>
              <a:t>のライブラリ使えない</a:t>
            </a:r>
            <a:r>
              <a:rPr lang="ja-JP" altLang="en-US" dirty="0" smtClean="0"/>
              <a:t>？</a:t>
            </a:r>
            <a:endParaRPr lang="en-US" altLang="ja-JP" dirty="0" smtClean="0"/>
          </a:p>
          <a:p>
            <a:r>
              <a:rPr lang="en-US" altLang="ja-JP" dirty="0" smtClean="0"/>
              <a:t>twitter  bootstrap</a:t>
            </a:r>
            <a:endParaRPr lang="ja-JP" altLang="en-US" dirty="0" smtClean="0"/>
          </a:p>
          <a:p>
            <a:endParaRPr kumimoji="1" lang="ja-JP" altLang="en-US" dirty="0"/>
          </a:p>
        </p:txBody>
      </p:sp>
      <p:sp>
        <p:nvSpPr>
          <p:cNvPr id="18" name="正方形/長方形 17"/>
          <p:cNvSpPr/>
          <p:nvPr/>
        </p:nvSpPr>
        <p:spPr>
          <a:xfrm>
            <a:off x="4143176" y="728700"/>
            <a:ext cx="1852110" cy="4236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client </a:t>
            </a:r>
            <a:r>
              <a:rPr lang="en-US" altLang="ja-JP" dirty="0" err="1" smtClean="0">
                <a:solidFill>
                  <a:schemeClr val="tx1"/>
                </a:solidFill>
              </a:rPr>
              <a:t>javascript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 fontScale="70000" lnSpcReduction="20000"/>
          </a:bodyPr>
          <a:lstStyle/>
          <a:p>
            <a:r>
              <a:rPr kumimoji="1" lang="ja-JP" altLang="en-US" dirty="0" smtClean="0"/>
              <a:t>論文</a:t>
            </a:r>
            <a:r>
              <a:rPr kumimoji="1" lang="en-US" altLang="ja-JP" dirty="0" smtClean="0"/>
              <a:t>1000</a:t>
            </a:r>
            <a:r>
              <a:rPr kumimoji="1" lang="ja-JP" altLang="en-US" dirty="0" smtClean="0"/>
              <a:t>本を</a:t>
            </a:r>
            <a:r>
              <a:rPr kumimoji="1" lang="en-US" altLang="ja-JP" dirty="0" smtClean="0"/>
              <a:t>citing</a:t>
            </a:r>
            <a:r>
              <a:rPr kumimoji="1" lang="ja-JP" altLang="en-US" dirty="0" smtClean="0"/>
              <a:t>に関して幅優先探索したい</a:t>
            </a:r>
            <a:endParaRPr kumimoji="1" lang="en-US" altLang="ja-JP" dirty="0" smtClean="0"/>
          </a:p>
          <a:p>
            <a:r>
              <a:rPr lang="ja-JP" altLang="en-US" dirty="0" smtClean="0"/>
              <a:t>論文</a:t>
            </a:r>
            <a:r>
              <a:rPr lang="en-US" altLang="ja-JP" dirty="0" smtClean="0"/>
              <a:t>1000</a:t>
            </a:r>
            <a:r>
              <a:rPr lang="ja-JP" altLang="en-US" dirty="0" smtClean="0"/>
              <a:t>本を</a:t>
            </a:r>
            <a:r>
              <a:rPr lang="en-US" altLang="ja-JP" dirty="0" smtClean="0"/>
              <a:t>keywords</a:t>
            </a:r>
            <a:r>
              <a:rPr lang="ja-JP" altLang="en-US" dirty="0" smtClean="0"/>
              <a:t>に関して幅優先探索したい</a:t>
            </a:r>
            <a:endParaRPr kumimoji="1" lang="en-US" altLang="ja-JP" dirty="0" smtClean="0"/>
          </a:p>
          <a:p>
            <a:r>
              <a:rPr lang="ja-JP" altLang="en-US" dirty="0" smtClean="0"/>
              <a:t>「幅優先探索メソッド」と「論文みて</a:t>
            </a:r>
            <a:endParaRPr lang="en-US" altLang="ja-JP" dirty="0" smtClean="0"/>
          </a:p>
          <a:p>
            <a:pPr>
              <a:buNone/>
            </a:pPr>
            <a:r>
              <a:rPr lang="en-US" altLang="ja-JP" dirty="0" smtClean="0"/>
              <a:t>	citing</a:t>
            </a:r>
            <a:r>
              <a:rPr lang="ja-JP" altLang="en-US" dirty="0" smtClean="0"/>
              <a:t>配列を返すメソッド」は分離したい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デバッグ、テスト、流用のしやすさのため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def </a:t>
            </a:r>
            <a:r>
              <a:rPr lang="en-US" altLang="ja-JP" dirty="0" err="1" smtClean="0"/>
              <a:t>breadth_first_search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	(</a:t>
            </a:r>
            <a:r>
              <a:rPr lang="en-US" altLang="ja-JP" dirty="0" err="1" smtClean="0"/>
              <a:t>cls</a:t>
            </a:r>
            <a:r>
              <a:rPr lang="en-US" altLang="ja-JP" dirty="0" smtClean="0"/>
              <a:t>, root, </a:t>
            </a:r>
            <a:r>
              <a:rPr lang="en-US" altLang="ja-JP" dirty="0" err="1" smtClean="0"/>
              <a:t>order_of_returns</a:t>
            </a:r>
            <a:r>
              <a:rPr lang="en-US" altLang="ja-JP" dirty="0" smtClean="0"/>
              <a:t>, </a:t>
            </a:r>
            <a:r>
              <a:rPr lang="en-US" altLang="ja-JP" dirty="0" err="1" smtClean="0"/>
              <a:t>get_nexts_func</a:t>
            </a:r>
            <a:r>
              <a:rPr lang="en-US" altLang="ja-JP" dirty="0" smtClean="0"/>
              <a:t>, *</a:t>
            </a:r>
            <a:r>
              <a:rPr lang="en-US" altLang="ja-JP" dirty="0" err="1" smtClean="0"/>
              <a:t>args</a:t>
            </a:r>
            <a:r>
              <a:rPr lang="en-US" altLang="ja-JP" dirty="0" smtClean="0"/>
              <a:t>)</a:t>
            </a:r>
          </a:p>
          <a:p>
            <a:pPr lvl="3"/>
            <a:r>
              <a:rPr lang="en-US" altLang="ja-JP" dirty="0" smtClean="0"/>
              <a:t>while cls.que != []:</a:t>
            </a:r>
          </a:p>
          <a:p>
            <a:pPr lvl="3"/>
            <a:r>
              <a:rPr lang="en-US" altLang="ja-JP" dirty="0" smtClean="0"/>
              <a:t>	</a:t>
            </a:r>
            <a:r>
              <a:rPr lang="en-US" altLang="ja-JP" dirty="0" err="1" smtClean="0"/>
              <a:t>returned_values</a:t>
            </a:r>
            <a:r>
              <a:rPr lang="en-US" altLang="ja-JP" dirty="0" smtClean="0"/>
              <a:t> = </a:t>
            </a:r>
            <a:r>
              <a:rPr lang="en-US" altLang="ja-JP" dirty="0" err="1" smtClean="0"/>
              <a:t>get_nexts_func</a:t>
            </a:r>
            <a:r>
              <a:rPr lang="en-US" altLang="ja-JP" dirty="0" smtClean="0"/>
              <a:t>(cls.que[0], *</a:t>
            </a:r>
            <a:r>
              <a:rPr lang="en-US" altLang="ja-JP" dirty="0" err="1" smtClean="0"/>
              <a:t>args</a:t>
            </a:r>
            <a:r>
              <a:rPr lang="en-US" altLang="ja-JP" dirty="0" smtClean="0"/>
              <a:t>)</a:t>
            </a:r>
          </a:p>
          <a:p>
            <a:pPr lvl="3"/>
            <a:r>
              <a:rPr lang="en-US" altLang="ja-JP" dirty="0" smtClean="0"/>
              <a:t>	cls.que += </a:t>
            </a:r>
            <a:r>
              <a:rPr lang="en-US" altLang="ja-JP" dirty="0" err="1" smtClean="0"/>
              <a:t>returned_values</a:t>
            </a:r>
            <a:r>
              <a:rPr lang="en-US" altLang="ja-JP" dirty="0" smtClean="0"/>
              <a:t>[</a:t>
            </a:r>
            <a:r>
              <a:rPr lang="en-US" altLang="ja-JP" dirty="0" err="1" smtClean="0"/>
              <a:t>order_of_returns</a:t>
            </a:r>
            <a:r>
              <a:rPr lang="en-US" altLang="ja-JP" dirty="0" smtClean="0"/>
              <a:t>]</a:t>
            </a:r>
          </a:p>
          <a:p>
            <a:pPr lvl="3"/>
            <a:r>
              <a:rPr lang="en-US" altLang="ja-JP" dirty="0" smtClean="0"/>
              <a:t>	</a:t>
            </a:r>
            <a:r>
              <a:rPr lang="en-US" altLang="ja-JP" dirty="0" err="1" smtClean="0"/>
              <a:t>cls.que.pop</a:t>
            </a:r>
            <a:r>
              <a:rPr lang="en-US" altLang="ja-JP" dirty="0" smtClean="0"/>
              <a:t>(0)</a:t>
            </a:r>
          </a:p>
          <a:p>
            <a:pPr lvl="2"/>
            <a:r>
              <a:rPr lang="en-US" altLang="ja-JP" dirty="0" smtClean="0"/>
              <a:t>def </a:t>
            </a:r>
            <a:r>
              <a:rPr lang="en-US" altLang="ja-JP" dirty="0" err="1" smtClean="0"/>
              <a:t>get_cites_and_download_pdf</a:t>
            </a:r>
            <a:r>
              <a:rPr lang="en-US" altLang="ja-JP" dirty="0" smtClean="0"/>
              <a:t>(self, </a:t>
            </a:r>
            <a:r>
              <a:rPr lang="en-US" altLang="ja-JP" dirty="0" err="1" smtClean="0"/>
              <a:t>url</a:t>
            </a:r>
            <a:r>
              <a:rPr lang="en-US" altLang="ja-JP" dirty="0" smtClean="0"/>
              <a:t>, driver)</a:t>
            </a:r>
          </a:p>
          <a:p>
            <a:pPr lvl="3"/>
            <a:r>
              <a:rPr lang="en-US" altLang="ja-JP" dirty="0" smtClean="0"/>
              <a:t>return driver, </a:t>
            </a:r>
            <a:r>
              <a:rPr lang="en-US" altLang="ja-JP" dirty="0" err="1" smtClean="0"/>
              <a:t>citings</a:t>
            </a:r>
            <a:r>
              <a:rPr lang="en-US" altLang="ja-JP" dirty="0" smtClean="0"/>
              <a:t>, </a:t>
            </a:r>
            <a:r>
              <a:rPr lang="en-US" altLang="ja-JP" dirty="0" err="1" smtClean="0"/>
              <a:t>citeds</a:t>
            </a:r>
            <a:endParaRPr lang="en-US" altLang="ja-JP" dirty="0" smtClean="0"/>
          </a:p>
          <a:p>
            <a:pPr lvl="2"/>
            <a:r>
              <a:rPr lang="en-US" altLang="ja-JP" dirty="0" err="1" smtClean="0"/>
              <a:t>url</a:t>
            </a:r>
            <a:r>
              <a:rPr lang="en-US" altLang="ja-JP" dirty="0" smtClean="0"/>
              <a:t> = </a:t>
            </a:r>
            <a:r>
              <a:rPr lang="en-US" altLang="ja-JP" dirty="0" smtClean="0">
                <a:hlinkClick r:id="rId2"/>
              </a:rPr>
              <a:t>“http://ieeexplore.ieee.org/document/7874313/</a:t>
            </a:r>
            <a:r>
              <a:rPr lang="en-US" altLang="ja-JP" dirty="0" smtClean="0"/>
              <a:t>”</a:t>
            </a:r>
          </a:p>
          <a:p>
            <a:pPr lvl="2">
              <a:buNone/>
            </a:pPr>
            <a:r>
              <a:rPr lang="en-US" altLang="ja-JP" dirty="0" smtClean="0"/>
              <a:t>	</a:t>
            </a:r>
            <a:r>
              <a:rPr lang="en-US" altLang="ja-JP" dirty="0" err="1" smtClean="0"/>
              <a:t>breadth_first_search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url</a:t>
            </a:r>
            <a:r>
              <a:rPr lang="en-US" altLang="ja-JP" dirty="0" smtClean="0"/>
              <a:t>, 1, </a:t>
            </a:r>
            <a:r>
              <a:rPr lang="en-US" altLang="ja-JP" dirty="0" err="1" smtClean="0"/>
              <a:t>get_citings_and_download_pdf</a:t>
            </a:r>
            <a:r>
              <a:rPr lang="en-US" altLang="ja-JP" dirty="0" smtClean="0"/>
              <a:t>, driver)</a:t>
            </a:r>
          </a:p>
          <a:p>
            <a:pPr lvl="1"/>
            <a:r>
              <a:rPr lang="en-US" altLang="ja-JP" dirty="0" smtClean="0"/>
              <a:t>driver=</a:t>
            </a:r>
            <a:r>
              <a:rPr lang="en-US" altLang="ja-JP" dirty="0" err="1" smtClean="0"/>
              <a:t>webdriver.PhantomJS</a:t>
            </a:r>
            <a:r>
              <a:rPr lang="en-US" altLang="ja-JP" dirty="0" smtClean="0"/>
              <a:t>()</a:t>
            </a:r>
            <a:r>
              <a:rPr lang="ja-JP" altLang="en-US" dirty="0" smtClean="0"/>
              <a:t>の変化を保持したい！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int</a:t>
            </a:r>
            <a:r>
              <a:rPr lang="ja-JP" altLang="en-US" dirty="0" smtClean="0"/>
              <a:t>型とかの</a:t>
            </a:r>
            <a:r>
              <a:rPr lang="en-US" altLang="ja-JP" dirty="0" smtClean="0"/>
              <a:t>immutable</a:t>
            </a:r>
            <a:r>
              <a:rPr lang="ja-JP" altLang="en-US" dirty="0" smtClean="0"/>
              <a:t>な値の変化を保持したい！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探索</a:t>
            </a:r>
            <a:r>
              <a:rPr kumimoji="1" lang="ja-JP" altLang="en-US" smtClean="0"/>
              <a:t>終了判定用変数</a:t>
            </a:r>
            <a:endParaRPr kumimoji="1" lang="en-US" altLang="ja-JP" dirty="0" smtClean="0"/>
          </a:p>
          <a:p>
            <a:pPr lvl="2"/>
            <a:r>
              <a:rPr kumimoji="1" lang="en-US" altLang="ja-JP" dirty="0" smtClean="0"/>
              <a:t>C</a:t>
            </a:r>
            <a:r>
              <a:rPr kumimoji="1" lang="ja-JP" altLang="en-US" dirty="0" smtClean="0"/>
              <a:t>言語みたいな参照渡しなら変化保持できるけど</a:t>
            </a:r>
            <a:r>
              <a:rPr kumimoji="1" lang="en-US" altLang="ja-JP" dirty="0" smtClean="0"/>
              <a:t>python</a:t>
            </a:r>
            <a:r>
              <a:rPr kumimoji="1" lang="ja-JP" altLang="en-US" dirty="0" smtClean="0"/>
              <a:t>は変化があったとき</a:t>
            </a:r>
            <a:r>
              <a:rPr lang="ja-JP" altLang="en-US" dirty="0" smtClean="0"/>
              <a:t>別のインスタンス</a:t>
            </a:r>
            <a:r>
              <a:rPr kumimoji="1" lang="ja-JP" altLang="en-US" dirty="0" smtClean="0"/>
              <a:t>が作られる</a:t>
            </a:r>
            <a:endParaRPr kumimoji="1" lang="en-US" altLang="ja-JP" dirty="0" smtClean="0"/>
          </a:p>
          <a:p>
            <a:pPr lvl="1"/>
            <a:endParaRPr kumimoji="1" lang="ja-JP" altLang="en-US" dirty="0"/>
          </a:p>
        </p:txBody>
      </p:sp>
      <p:sp>
        <p:nvSpPr>
          <p:cNvPr id="4" name="円/楕円 3"/>
          <p:cNvSpPr/>
          <p:nvPr/>
        </p:nvSpPr>
        <p:spPr>
          <a:xfrm>
            <a:off x="8207896" y="0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円/楕円 4"/>
          <p:cNvSpPr/>
          <p:nvPr/>
        </p:nvSpPr>
        <p:spPr>
          <a:xfrm>
            <a:off x="7631832" y="936104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円/楕円 5"/>
          <p:cNvSpPr/>
          <p:nvPr/>
        </p:nvSpPr>
        <p:spPr>
          <a:xfrm>
            <a:off x="8207896" y="936104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円/楕円 6"/>
          <p:cNvSpPr/>
          <p:nvPr/>
        </p:nvSpPr>
        <p:spPr>
          <a:xfrm>
            <a:off x="8783960" y="936104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9" name="直線矢印コネクタ 8"/>
          <p:cNvCxnSpPr>
            <a:stCxn id="4" idx="4"/>
            <a:endCxn id="5" idx="0"/>
          </p:cNvCxnSpPr>
          <p:nvPr/>
        </p:nvCxnSpPr>
        <p:spPr>
          <a:xfrm flipH="1">
            <a:off x="7811852" y="360040"/>
            <a:ext cx="576064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>
            <a:stCxn id="4" idx="4"/>
            <a:endCxn id="6" idx="0"/>
          </p:cNvCxnSpPr>
          <p:nvPr/>
        </p:nvCxnSpPr>
        <p:spPr>
          <a:xfrm>
            <a:off x="8387916" y="360040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>
            <a:stCxn id="4" idx="4"/>
            <a:endCxn id="7" idx="0"/>
          </p:cNvCxnSpPr>
          <p:nvPr/>
        </p:nvCxnSpPr>
        <p:spPr>
          <a:xfrm>
            <a:off x="8387916" y="360040"/>
            <a:ext cx="576064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円/楕円 15"/>
          <p:cNvSpPr/>
          <p:nvPr/>
        </p:nvSpPr>
        <p:spPr>
          <a:xfrm>
            <a:off x="7055768" y="1872208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7" name="円/楕円 16"/>
          <p:cNvSpPr/>
          <p:nvPr/>
        </p:nvSpPr>
        <p:spPr>
          <a:xfrm>
            <a:off x="7631832" y="1872208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6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8" name="円/楕円 17"/>
          <p:cNvSpPr/>
          <p:nvPr/>
        </p:nvSpPr>
        <p:spPr>
          <a:xfrm>
            <a:off x="8207896" y="1872208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7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9" name="直線矢印コネクタ 18"/>
          <p:cNvCxnSpPr>
            <a:stCxn id="5" idx="4"/>
            <a:endCxn id="16" idx="0"/>
          </p:cNvCxnSpPr>
          <p:nvPr/>
        </p:nvCxnSpPr>
        <p:spPr>
          <a:xfrm flipH="1">
            <a:off x="7235788" y="1296144"/>
            <a:ext cx="576064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stCxn id="5" idx="4"/>
            <a:endCxn id="17" idx="0"/>
          </p:cNvCxnSpPr>
          <p:nvPr/>
        </p:nvCxnSpPr>
        <p:spPr>
          <a:xfrm>
            <a:off x="7811852" y="1296144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>
            <a:stCxn id="5" idx="4"/>
            <a:endCxn id="18" idx="0"/>
          </p:cNvCxnSpPr>
          <p:nvPr/>
        </p:nvCxnSpPr>
        <p:spPr>
          <a:xfrm>
            <a:off x="7811852" y="1296144"/>
            <a:ext cx="576064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/>
          <p:cNvSpPr txBox="1"/>
          <p:nvPr/>
        </p:nvSpPr>
        <p:spPr>
          <a:xfrm>
            <a:off x="7487816" y="43204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引用</a:t>
            </a:r>
            <a:endParaRPr kumimoji="1" lang="ja-JP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</TotalTime>
  <Words>78</Words>
  <Application>Microsoft Office PowerPoint</Application>
  <PresentationFormat>画面に合わせる (4:3)</PresentationFormat>
  <Paragraphs>51</Paragraphs>
  <Slides>3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4" baseType="lpstr"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O T</dc:creator>
  <cp:lastModifiedBy>ozu</cp:lastModifiedBy>
  <cp:revision>68</cp:revision>
  <dcterms:created xsi:type="dcterms:W3CDTF">2017-04-08T07:49:54Z</dcterms:created>
  <dcterms:modified xsi:type="dcterms:W3CDTF">2017-04-10T04:48:05Z</dcterms:modified>
</cp:coreProperties>
</file>