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1" r:id="rId5"/>
    <p:sldId id="260" r:id="rId6"/>
    <p:sldId id="269" r:id="rId7"/>
    <p:sldId id="266" r:id="rId8"/>
    <p:sldId id="268" r:id="rId9"/>
    <p:sldId id="272" r:id="rId10"/>
    <p:sldId id="270" r:id="rId11"/>
    <p:sldId id="271" r:id="rId12"/>
    <p:sldId id="264" r:id="rId13"/>
    <p:sldId id="25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2017/4/11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09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974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1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4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277368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85344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1031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26970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34696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34112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036266"/>
              </p:ext>
            </p:extLst>
          </p:nvPr>
        </p:nvGraphicFramePr>
        <p:xfrm>
          <a:off x="4237355" y="1430605"/>
          <a:ext cx="379181" cy="537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数式" r:id="rId3" imgW="152280" imgH="215640" progId="Equation.3">
                  <p:embed/>
                </p:oleObj>
              </mc:Choice>
              <mc:Fallback>
                <p:oleObj name="数式" r:id="rId3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7355" y="1430605"/>
                        <a:ext cx="379181" cy="537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55799"/>
              </p:ext>
            </p:extLst>
          </p:nvPr>
        </p:nvGraphicFramePr>
        <p:xfrm>
          <a:off x="4828119" y="2796839"/>
          <a:ext cx="3794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数式" r:id="rId5" imgW="152280" imgH="215640" progId="Equation.3">
                  <p:embed/>
                </p:oleObj>
              </mc:Choice>
              <mc:Fallback>
                <p:oleObj name="数式" r:id="rId5" imgW="152280" imgH="215640" progId="Equation.3">
                  <p:embed/>
                  <p:pic>
                    <p:nvPicPr>
                      <p:cNvPr id="0" name="オブジェクト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9" y="2796839"/>
                        <a:ext cx="3794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38440"/>
              </p:ext>
            </p:extLst>
          </p:nvPr>
        </p:nvGraphicFramePr>
        <p:xfrm>
          <a:off x="6696075" y="1341120"/>
          <a:ext cx="1835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数式" r:id="rId7" imgW="736560" imgH="215640" progId="Equation.3">
                  <p:embed/>
                </p:oleObj>
              </mc:Choice>
              <mc:Fallback>
                <p:oleObj name="数式" r:id="rId7" imgW="736560" imgH="215640" progId="Equation.3">
                  <p:embed/>
                  <p:pic>
                    <p:nvPicPr>
                      <p:cNvPr id="0" name="オブジェクト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341120"/>
                        <a:ext cx="18351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862022" y="3567529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46429"/>
              </p:ext>
            </p:extLst>
          </p:nvPr>
        </p:nvGraphicFramePr>
        <p:xfrm>
          <a:off x="6406515" y="4093557"/>
          <a:ext cx="30067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数式" r:id="rId9" imgW="1206360" imgH="330120" progId="Equation.3">
                  <p:embed/>
                </p:oleObj>
              </mc:Choice>
              <mc:Fallback>
                <p:oleObj name="数式" r:id="rId9" imgW="1206360" imgH="330120" progId="Equation.3">
                  <p:embed/>
                  <p:pic>
                    <p:nvPicPr>
                      <p:cNvPr id="0" name="オブジェクト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6515" y="4093557"/>
                        <a:ext cx="30067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0" y="564449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 Cases,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3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7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15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616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280</Words>
  <Application>Microsoft Office PowerPoint</Application>
  <PresentationFormat>ユーザー設定</PresentationFormat>
  <Paragraphs>105</Paragraphs>
  <Slides>13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5" baseType="lpstr">
      <vt:lpstr>Office テーマ</vt:lpstr>
      <vt:lpstr>Microsoft 数式 3.0</vt:lpstr>
      <vt:lpstr>Paper Graph</vt:lpstr>
      <vt:lpstr>motivations</vt:lpstr>
      <vt:lpstr>Architecture</vt:lpstr>
      <vt:lpstr>relevancy</vt:lpstr>
      <vt:lpstr>文書のベクトル化</vt:lpstr>
      <vt:lpstr>Use Cases, Future Works</vt:lpstr>
      <vt:lpstr>PowerPoint プレゼンテーション</vt:lpstr>
      <vt:lpstr>論文探すのめんどくさい、論文読むのめんどくさい</vt:lpstr>
      <vt:lpstr>査読サポート</vt:lpstr>
      <vt:lpstr>研究会ごとの特性</vt:lpstr>
      <vt:lpstr>著者ごとの派閥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106</cp:revision>
  <dcterms:created xsi:type="dcterms:W3CDTF">2016-10-11T02:24:06Z</dcterms:created>
  <dcterms:modified xsi:type="dcterms:W3CDTF">2017-04-11T02:37:33Z</dcterms:modified>
</cp:coreProperties>
</file>