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61" r:id="rId5"/>
    <p:sldId id="260" r:id="rId6"/>
    <p:sldId id="269" r:id="rId7"/>
    <p:sldId id="273" r:id="rId8"/>
    <p:sldId id="266" r:id="rId9"/>
    <p:sldId id="268" r:id="rId10"/>
    <p:sldId id="272" r:id="rId11"/>
    <p:sldId id="270" r:id="rId12"/>
    <p:sldId id="271" r:id="rId13"/>
    <p:sldId id="264" r:id="rId14"/>
    <p:sldId id="274" r:id="rId15"/>
    <p:sldId id="25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20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2017/4/12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xmlns="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</a:t>
            </a:r>
            <a:r>
              <a:rPr kumimoji="1" lang="en-US" altLang="ja-JP" dirty="0" smtClean="0"/>
              <a:t>Graph</a:t>
            </a:r>
            <a:r>
              <a:rPr lang="ja-JP" altLang="en-US" dirty="0" smtClean="0"/>
              <a:t> 作ってます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査読サポート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616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内容の似た仲良しの研究会があるかどうか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研究会ごとの特性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209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著者ごとの派閥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974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node</a:t>
            </a:r>
            <a:r>
              <a:rPr kumimoji="1" lang="ja-JP" altLang="en-US" dirty="0" smtClean="0"/>
              <a:t>背景に画像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belonging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conference</a:t>
            </a:r>
          </a:p>
          <a:p>
            <a:pPr lvl="1"/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754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lang="en-US" altLang="ja-JP" dirty="0" smtClean="0"/>
              <a:t> </a:t>
            </a:r>
            <a:r>
              <a:rPr lang="en-US" altLang="ja-JP" dirty="0" smtClean="0"/>
              <a:t>– </a:t>
            </a:r>
            <a:r>
              <a:rPr lang="ja-JP" altLang="en-US" smtClean="0"/>
              <a:t>ニュースの関係</a:t>
            </a:r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探すのめん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似た論文を一気に探せるシステム</a:t>
            </a:r>
            <a:endParaRPr lang="en-US" altLang="ja-JP" dirty="0"/>
          </a:p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読むのめん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の誰かが似た論文読んでるかが見えて、聞きに行けるシステム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ディープラーニングを身に着けたい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64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593038" y="1799651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0052" y="1253632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スクレイピング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pdf</a:t>
            </a:r>
            <a:r>
              <a:rPr lang="ja-JP" altLang="en-US" sz="1200" dirty="0" smtClean="0"/>
              <a:t>の本文をベクトル</a:t>
            </a:r>
            <a:r>
              <a:rPr lang="ja-JP" altLang="en-US" sz="1200" dirty="0"/>
              <a:t>表現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文書分類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リンク強度 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パラメータ </a:t>
            </a:r>
            <a:r>
              <a:rPr lang="ja-JP" altLang="en-US" sz="1200" dirty="0" err="1" smtClean="0"/>
              <a:t>ｰ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パラメータ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079235" y="1253632"/>
            <a:ext cx="3493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801826" y="2352415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6689322" y="2351067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887673">
            <a:off x="8393040" y="2746904"/>
            <a:ext cx="789147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 rot="2403427">
            <a:off x="8498436" y="4291440"/>
            <a:ext cx="91058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右矢印 86"/>
          <p:cNvSpPr/>
          <p:nvPr/>
        </p:nvSpPr>
        <p:spPr>
          <a:xfrm>
            <a:off x="1407758" y="5368550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9195" y="2773680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675" y="85344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755" y="210312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4483" y="1269701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4483" y="2346960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995" y="1341120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7036266"/>
              </p:ext>
            </p:extLst>
          </p:nvPr>
        </p:nvGraphicFramePr>
        <p:xfrm>
          <a:off x="4237355" y="1430605"/>
          <a:ext cx="379181" cy="537173"/>
        </p:xfrm>
        <a:graphic>
          <a:graphicData uri="http://schemas.openxmlformats.org/presentationml/2006/ole">
            <p:oleObj spid="_x0000_s1142" name="数式" r:id="rId3" imgW="152280" imgH="215640" progId="Equation.3">
              <p:embed/>
            </p:oleObj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5855799"/>
              </p:ext>
            </p:extLst>
          </p:nvPr>
        </p:nvGraphicFramePr>
        <p:xfrm>
          <a:off x="4828119" y="2796839"/>
          <a:ext cx="379413" cy="536575"/>
        </p:xfrm>
        <a:graphic>
          <a:graphicData uri="http://schemas.openxmlformats.org/presentationml/2006/ole">
            <p:oleObj spid="_x0000_s1143" name="数式" r:id="rId4" imgW="152280" imgH="215640" progId="Equation.3">
              <p:embed/>
            </p:oleObj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7638440"/>
              </p:ext>
            </p:extLst>
          </p:nvPr>
        </p:nvGraphicFramePr>
        <p:xfrm>
          <a:off x="6696075" y="1341120"/>
          <a:ext cx="1835150" cy="536575"/>
        </p:xfrm>
        <a:graphic>
          <a:graphicData uri="http://schemas.openxmlformats.org/presentationml/2006/ole">
            <p:oleObj spid="_x0000_s1144" name="数式" r:id="rId5" imgW="736560" imgH="215640" progId="Equation.3">
              <p:embed/>
            </p:oleObj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862022" y="3567529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間の距離が近いほどリンク強度は強い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5846429"/>
              </p:ext>
            </p:extLst>
          </p:nvPr>
        </p:nvGraphicFramePr>
        <p:xfrm>
          <a:off x="6406515" y="4093557"/>
          <a:ext cx="3006725" cy="820738"/>
        </p:xfrm>
        <a:graphic>
          <a:graphicData uri="http://schemas.openxmlformats.org/presentationml/2006/ole">
            <p:oleObj spid="_x0000_s1145" name="数式" r:id="rId6" imgW="1206360" imgH="330120" progId="Equation.3">
              <p:embed/>
            </p:oleObj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0" y="5644495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</a:t>
            </a:r>
            <a:r>
              <a:rPr lang="ja-JP" altLang="en-US" dirty="0" smtClean="0"/>
              <a:t>まではメトリック計算を職人技でやってた？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パラメータ：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 Cases, </a:t>
            </a:r>
            <a:r>
              <a:rPr lang="en-US" altLang="ja-JP" dirty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073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機械学習のチューニング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791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日本語</a:t>
            </a:r>
            <a:r>
              <a:rPr lang="ja-JP" altLang="en-US" dirty="0" smtClean="0"/>
              <a:t>論文対応</a:t>
            </a:r>
            <a:endParaRPr lang="en-US" altLang="ja-JP" dirty="0" smtClean="0"/>
          </a:p>
          <a:p>
            <a:r>
              <a:rPr kumimoji="1" lang="en-US" altLang="ja-JP" dirty="0" smtClean="0"/>
              <a:t>IEEE</a:t>
            </a:r>
            <a:r>
              <a:rPr lang="ja-JP" altLang="en-US" dirty="0"/>
              <a:t>以外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6675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</a:t>
            </a:r>
            <a:r>
              <a:rPr lang="ja-JP" altLang="en-US" dirty="0" smtClean="0"/>
              <a:t>さい、論文読むのめんどくさい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515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303</Words>
  <Application>Microsoft Office PowerPoint</Application>
  <PresentationFormat>ユーザー設定</PresentationFormat>
  <Paragraphs>110</Paragraphs>
  <Slides>15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7" baseType="lpstr">
      <vt:lpstr>Office テーマ</vt:lpstr>
      <vt:lpstr>数式</vt:lpstr>
      <vt:lpstr>Paper Graph 作ってます</vt:lpstr>
      <vt:lpstr>motivations</vt:lpstr>
      <vt:lpstr>Architecture</vt:lpstr>
      <vt:lpstr>relevancy</vt:lpstr>
      <vt:lpstr>文書のベクトル化</vt:lpstr>
      <vt:lpstr>Use Cases, Future Works</vt:lpstr>
      <vt:lpstr>機械学習のチューニング</vt:lpstr>
      <vt:lpstr>スライド 8</vt:lpstr>
      <vt:lpstr>論文探すのめんどくさい、論文読むのめんどくさい</vt:lpstr>
      <vt:lpstr>査読サポート</vt:lpstr>
      <vt:lpstr>研究会ごとの特性</vt:lpstr>
      <vt:lpstr>著者ごとの派閥</vt:lpstr>
      <vt:lpstr>スライド 13</vt:lpstr>
      <vt:lpstr>論文 – ニュースの関係</vt:lpstr>
      <vt:lpstr>スライド 15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til</cp:lastModifiedBy>
  <cp:revision>111</cp:revision>
  <dcterms:created xsi:type="dcterms:W3CDTF">2016-10-11T02:24:06Z</dcterms:created>
  <dcterms:modified xsi:type="dcterms:W3CDTF">2017-04-12T10:47:48Z</dcterms:modified>
</cp:coreProperties>
</file>