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2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2017/4/9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=""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8560" y="295656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040" y="10363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120" y="228600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3848" y="145258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3848" y="252984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31920" y="155448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_</a:t>
            </a:r>
          </a:p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97120" y="28854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_</a:t>
            </a:r>
          </a:p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360" y="152400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664960" y="1290320"/>
            <a:ext cx="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_    _</a:t>
            </a:r>
          </a:p>
          <a:p>
            <a:r>
              <a:rPr lang="en-US" altLang="ja-JP" dirty="0" smtClean="0"/>
              <a:t>B</a:t>
            </a:r>
            <a:r>
              <a:rPr lang="en-US" altLang="ja-JP" dirty="0" smtClean="0"/>
              <a:t> </a:t>
            </a:r>
            <a:r>
              <a:rPr lang="en-US" altLang="ja-JP" smtClean="0"/>
              <a:t>- </a:t>
            </a:r>
            <a:r>
              <a:rPr lang="en-US" altLang="ja-JP" smtClean="0"/>
              <a:t>A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169</Words>
  <Application>Microsoft Office PowerPoint</Application>
  <PresentationFormat>ユーザー設定</PresentationFormat>
  <Paragraphs>81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タイトル</vt:lpstr>
      <vt:lpstr>Architecture</vt:lpstr>
      <vt:lpstr>relevancy</vt:lpstr>
      <vt:lpstr>文書のベクトル化</vt:lpstr>
      <vt:lpstr>スライド 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til</cp:lastModifiedBy>
  <cp:revision>86</cp:revision>
  <dcterms:created xsi:type="dcterms:W3CDTF">2016-10-11T02:24:06Z</dcterms:created>
  <dcterms:modified xsi:type="dcterms:W3CDTF">2017-04-09T09:51:07Z</dcterms:modified>
</cp:coreProperties>
</file>