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CFE02-16DB-4319-BE21-AE1ACF31538B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0C938-7192-4937-8C47-AD72099D037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サーベイ論文</a:t>
            </a:r>
            <a:r>
              <a:rPr kumimoji="1" lang="en-US" altLang="ja-JP" dirty="0" smtClean="0"/>
              <a:t>-&gt;citing</a:t>
            </a:r>
            <a:r>
              <a:rPr kumimoji="1" lang="ja-JP" altLang="en-US" dirty="0" smtClean="0"/>
              <a:t>が多い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セントラリティ</a:t>
            </a:r>
            <a:endParaRPr kumimoji="1" lang="en-US" altLang="ja-JP" dirty="0" smtClean="0"/>
          </a:p>
          <a:p>
            <a:r>
              <a:rPr kumimoji="1" lang="en-US" altLang="ja-JP" dirty="0" smtClean="0"/>
              <a:t>keywords and </a:t>
            </a:r>
            <a:r>
              <a:rPr kumimoji="1" lang="en-US" altLang="ja-JP" dirty="0" err="1" smtClean="0"/>
              <a:t>confelences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C938-7192-4937-8C47-AD72099D037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6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document/787431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3671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07704" y="1813795"/>
            <a:ext cx="59046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nodejs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0192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mysqljs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 : 定義済み処理 6"/>
          <p:cNvSpPr/>
          <p:nvPr/>
        </p:nvSpPr>
        <p:spPr>
          <a:xfrm>
            <a:off x="1763688" y="620688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 : 定義済み処理 7"/>
          <p:cNvSpPr/>
          <p:nvPr/>
        </p:nvSpPr>
        <p:spPr>
          <a:xfrm>
            <a:off x="4427984" y="188640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graph</a:t>
            </a:r>
            <a:r>
              <a:rPr kumimoji="1" lang="en-US" altLang="ja-JP" dirty="0" smtClean="0">
                <a:solidFill>
                  <a:schemeClr val="tx1"/>
                </a:solidFill>
              </a:rPr>
              <a:t>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6732240" y="692696"/>
            <a:ext cx="936104" cy="6480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mysql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16016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cytoscapejs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3"/>
            <a:endCxn id="7" idx="1"/>
          </p:cNvCxnSpPr>
          <p:nvPr/>
        </p:nvCxnSpPr>
        <p:spPr>
          <a:xfrm flipV="1">
            <a:off x="1475656" y="83671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3"/>
            <a:endCxn id="22" idx="0"/>
          </p:cNvCxnSpPr>
          <p:nvPr/>
        </p:nvCxnSpPr>
        <p:spPr>
          <a:xfrm>
            <a:off x="3059832" y="836712"/>
            <a:ext cx="6162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8" idx="2"/>
            <a:endCxn id="10" idx="3"/>
          </p:cNvCxnSpPr>
          <p:nvPr/>
        </p:nvCxnSpPr>
        <p:spPr>
          <a:xfrm rot="16200000" flipH="1">
            <a:off x="5778134" y="-81390"/>
            <a:ext cx="720080" cy="2124236"/>
          </a:xfrm>
          <a:prstGeom prst="curvedConnector3">
            <a:avLst>
              <a:gd name="adj1" fmla="val 13174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 : 定義済み処理 21"/>
          <p:cNvSpPr/>
          <p:nvPr/>
        </p:nvSpPr>
        <p:spPr>
          <a:xfrm>
            <a:off x="2915816" y="1052736"/>
            <a:ext cx="1520552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index.pug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2" idx="0"/>
            <a:endCxn id="8" idx="1"/>
          </p:cNvCxnSpPr>
          <p:nvPr/>
        </p:nvCxnSpPr>
        <p:spPr>
          <a:xfrm flipV="1">
            <a:off x="3676092" y="404664"/>
            <a:ext cx="7518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なんとなくこんなイメージ</a:t>
            </a:r>
            <a:endParaRPr lang="en-US" altLang="ja-JP" dirty="0" smtClean="0"/>
          </a:p>
          <a:p>
            <a:r>
              <a:rPr lang="en-US" altLang="ja-JP" dirty="0" smtClean="0"/>
              <a:t>/ app.js</a:t>
            </a:r>
          </a:p>
          <a:p>
            <a:pPr lvl="1"/>
            <a:r>
              <a:rPr lang="en-US" altLang="ja-JP" dirty="0" smtClean="0"/>
              <a:t>views</a:t>
            </a:r>
          </a:p>
          <a:p>
            <a:pPr lvl="3"/>
            <a:r>
              <a:rPr lang="en-US" altLang="ja-JP" dirty="0" smtClean="0"/>
              <a:t>Index.pug</a:t>
            </a:r>
          </a:p>
          <a:p>
            <a:pPr lvl="1"/>
            <a:r>
              <a:rPr lang="en-US" altLang="ja-JP" dirty="0" smtClean="0"/>
              <a:t>graphs</a:t>
            </a:r>
          </a:p>
          <a:p>
            <a:pPr lvl="3"/>
            <a:r>
              <a:rPr lang="en-US" altLang="ja-JP" dirty="0" smtClean="0"/>
              <a:t>graphs.js</a:t>
            </a:r>
          </a:p>
          <a:p>
            <a:pPr lvl="1"/>
            <a:r>
              <a:rPr lang="en-US" altLang="ja-JP" dirty="0" smtClean="0"/>
              <a:t>lib</a:t>
            </a:r>
          </a:p>
          <a:p>
            <a:pPr lvl="3"/>
            <a:r>
              <a:rPr lang="en-US" altLang="ja-JP" dirty="0" err="1" smtClean="0"/>
              <a:t>cytoscapejs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mysqljs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public</a:t>
            </a:r>
          </a:p>
          <a:p>
            <a:pPr lvl="2"/>
            <a:r>
              <a:rPr lang="en-US" altLang="ja-JP" dirty="0" err="1" smtClean="0"/>
              <a:t>burauza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routes</a:t>
            </a:r>
          </a:p>
          <a:p>
            <a:pPr lvl="2"/>
            <a:r>
              <a:rPr lang="en-US" altLang="ja-JP" dirty="0" err="1" smtClean="0"/>
              <a:t>nodejs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Index.pug</a:t>
            </a:r>
            <a:r>
              <a:rPr lang="ja-JP" altLang="en-US" dirty="0" smtClean="0"/>
              <a:t>を介すると</a:t>
            </a:r>
            <a:r>
              <a:rPr lang="en-US" altLang="ja-JP" dirty="0" err="1" smtClean="0"/>
              <a:t>nodejs</a:t>
            </a:r>
            <a:r>
              <a:rPr lang="ja-JP" altLang="en-US" dirty="0" smtClean="0"/>
              <a:t>のライブラリ使えない？</a:t>
            </a:r>
            <a:endParaRPr lang="en-US" altLang="ja-JP" dirty="0" smtClean="0"/>
          </a:p>
          <a:p>
            <a:r>
              <a:rPr lang="en-US" altLang="ja-JP" dirty="0" smtClean="0"/>
              <a:t>twitter  bootstrap</a:t>
            </a: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43176" y="728700"/>
            <a:ext cx="1852110" cy="423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 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論文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本を</a:t>
            </a:r>
            <a:r>
              <a:rPr kumimoji="1" lang="en-US" altLang="ja-JP" dirty="0" smtClean="0"/>
              <a:t>citing</a:t>
            </a:r>
            <a:r>
              <a:rPr kumimoji="1"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本を</a:t>
            </a:r>
            <a:r>
              <a:rPr lang="en-US" altLang="ja-JP" dirty="0" smtClean="0"/>
              <a:t>keywords</a:t>
            </a:r>
            <a:r>
              <a:rPr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「幅優先探索メソッド」と「論文みて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citing</a:t>
            </a:r>
            <a:r>
              <a:rPr lang="ja-JP" altLang="en-US" dirty="0" smtClean="0"/>
              <a:t>配列を返すメソッド」は分離したい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デバッグ、テスト、流用のしやすさのため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(</a:t>
            </a:r>
            <a:r>
              <a:rPr lang="en-US" altLang="ja-JP" dirty="0" err="1" smtClean="0"/>
              <a:t>cls</a:t>
            </a:r>
            <a:r>
              <a:rPr lang="en-US" altLang="ja-JP" dirty="0" smtClean="0"/>
              <a:t>, root, 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while cls.que != []: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(cls.que[0],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	cls.que += 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]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cls.que.pop</a:t>
            </a:r>
            <a:r>
              <a:rPr lang="en-US" altLang="ja-JP" dirty="0" smtClean="0"/>
              <a:t>(0)</a:t>
            </a:r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get_cites_and_download_pdf</a:t>
            </a:r>
            <a:r>
              <a:rPr lang="en-US" altLang="ja-JP" dirty="0" smtClean="0"/>
              <a:t>(self,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driver)</a:t>
            </a:r>
          </a:p>
          <a:p>
            <a:pPr lvl="3"/>
            <a:r>
              <a:rPr lang="en-US" altLang="ja-JP" dirty="0" smtClean="0"/>
              <a:t>return driver, </a:t>
            </a:r>
            <a:r>
              <a:rPr lang="en-US" altLang="ja-JP" dirty="0" err="1" smtClean="0"/>
              <a:t>citings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citeds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url</a:t>
            </a:r>
            <a:r>
              <a:rPr lang="en-US" altLang="ja-JP" dirty="0" smtClean="0"/>
              <a:t> = </a:t>
            </a:r>
            <a:r>
              <a:rPr lang="en-US" altLang="ja-JP" dirty="0" smtClean="0">
                <a:hlinkClick r:id="rId2"/>
              </a:rPr>
              <a:t>“http://ieeexplore.ieee.org/document/7874313/</a:t>
            </a:r>
            <a:r>
              <a:rPr lang="en-US" altLang="ja-JP" dirty="0" smtClean="0"/>
              <a:t>”</a:t>
            </a:r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1, </a:t>
            </a:r>
            <a:r>
              <a:rPr lang="en-US" altLang="ja-JP" dirty="0" err="1" smtClean="0"/>
              <a:t>get_citings_and_download_pdf</a:t>
            </a:r>
            <a:r>
              <a:rPr lang="en-US" altLang="ja-JP" dirty="0" smtClean="0"/>
              <a:t>, driver)</a:t>
            </a:r>
          </a:p>
          <a:p>
            <a:pPr lvl="1"/>
            <a:r>
              <a:rPr lang="en-US" altLang="ja-JP" dirty="0" smtClean="0"/>
              <a:t>driver=</a:t>
            </a:r>
            <a:r>
              <a:rPr lang="en-US" altLang="ja-JP" dirty="0" err="1" smtClean="0"/>
              <a:t>webdriver.PhantomJS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の変化を保持したい！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ja-JP" altLang="en-US" dirty="0" smtClean="0"/>
              <a:t>型とかの</a:t>
            </a:r>
            <a:r>
              <a:rPr lang="en-US" altLang="ja-JP" dirty="0" smtClean="0"/>
              <a:t>immutable</a:t>
            </a:r>
            <a:r>
              <a:rPr lang="ja-JP" altLang="en-US" dirty="0" smtClean="0"/>
              <a:t>な値の変化を保持したい！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探索</a:t>
            </a:r>
            <a:r>
              <a:rPr kumimoji="1" lang="ja-JP" altLang="en-US" smtClean="0"/>
              <a:t>終了判定用変数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言語みたいな参照渡しなら変化保持できるけど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は変化があったとき</a:t>
            </a:r>
            <a:r>
              <a:rPr lang="ja-JP" altLang="en-US" dirty="0" smtClean="0"/>
              <a:t>別のインスタンス</a:t>
            </a:r>
            <a:r>
              <a:rPr kumimoji="1" lang="ja-JP" altLang="en-US" dirty="0" smtClean="0"/>
              <a:t>が作られる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207896" y="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631832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207896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783960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4"/>
            <a:endCxn id="5" idx="0"/>
          </p:cNvCxnSpPr>
          <p:nvPr/>
        </p:nvCxnSpPr>
        <p:spPr>
          <a:xfrm flipH="1">
            <a:off x="7811852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4"/>
            <a:endCxn id="6" idx="0"/>
          </p:cNvCxnSpPr>
          <p:nvPr/>
        </p:nvCxnSpPr>
        <p:spPr>
          <a:xfrm>
            <a:off x="8387916" y="360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4"/>
            <a:endCxn id="7" idx="0"/>
          </p:cNvCxnSpPr>
          <p:nvPr/>
        </p:nvCxnSpPr>
        <p:spPr>
          <a:xfrm>
            <a:off x="8387916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7055768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631832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207896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4"/>
            <a:endCxn id="16" idx="0"/>
          </p:cNvCxnSpPr>
          <p:nvPr/>
        </p:nvCxnSpPr>
        <p:spPr>
          <a:xfrm flipH="1">
            <a:off x="7235788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4"/>
            <a:endCxn id="17" idx="0"/>
          </p:cNvCxnSpPr>
          <p:nvPr/>
        </p:nvCxnSpPr>
        <p:spPr>
          <a:xfrm>
            <a:off x="7811852" y="1296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4"/>
            <a:endCxn id="18" idx="0"/>
          </p:cNvCxnSpPr>
          <p:nvPr/>
        </p:nvCxnSpPr>
        <p:spPr>
          <a:xfrm>
            <a:off x="7811852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487816" y="432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引用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062959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139952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292080" y="2236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555776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261700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3609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788024" y="328498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56176" y="2232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411760" y="2232248"/>
            <a:ext cx="432048" cy="36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21999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keywords</a:t>
            </a:r>
            <a:r>
              <a:rPr lang="ja-JP" altLang="en-US" dirty="0" smtClean="0"/>
              <a:t>サーチ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4" idx="4"/>
            <a:endCxn id="7" idx="0"/>
          </p:cNvCxnSpPr>
          <p:nvPr/>
        </p:nvCxnSpPr>
        <p:spPr>
          <a:xfrm flipH="1">
            <a:off x="2735796" y="2596934"/>
            <a:ext cx="507183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4"/>
            <a:endCxn id="8" idx="0"/>
          </p:cNvCxnSpPr>
          <p:nvPr/>
        </p:nvCxnSpPr>
        <p:spPr>
          <a:xfrm>
            <a:off x="3242979" y="2596934"/>
            <a:ext cx="198741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4"/>
            <a:endCxn id="9" idx="0"/>
          </p:cNvCxnSpPr>
          <p:nvPr/>
        </p:nvCxnSpPr>
        <p:spPr>
          <a:xfrm>
            <a:off x="3242979" y="2596934"/>
            <a:ext cx="940650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4"/>
            <a:endCxn id="10" idx="0"/>
          </p:cNvCxnSpPr>
          <p:nvPr/>
        </p:nvCxnSpPr>
        <p:spPr>
          <a:xfrm>
            <a:off x="3242979" y="2596934"/>
            <a:ext cx="1725065" cy="68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92080" y="275629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どの関係を使って広げる？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828776" y="2737503"/>
            <a:ext cx="432048" cy="36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3062959" y="1988840"/>
            <a:ext cx="474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436368" y="1618733"/>
            <a:ext cx="27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初期ノード何個？何順？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96136" y="32756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何個？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25" y="3933056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関係：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5094" y="4454788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cited</a:t>
            </a:r>
            <a:r>
              <a:rPr kumimoji="1" lang="ja-JP" altLang="en-US" dirty="0" smtClean="0"/>
              <a:t>が多い論文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/>
              <a:t>confereneces</a:t>
            </a:r>
            <a:r>
              <a:rPr kumimoji="1" lang="en-US" altLang="ja-JP" dirty="0" smtClean="0"/>
              <a:t> &amp;&amp; keywords</a:t>
            </a:r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citing</a:t>
            </a:r>
            <a:r>
              <a:rPr lang="ja-JP" altLang="en-US" dirty="0" smtClean="0"/>
              <a:t>で広げる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の払い出し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今まで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空いてる</a:t>
            </a:r>
            <a:r>
              <a:rPr lang="en-US" altLang="ja-JP" dirty="0" smtClean="0"/>
              <a:t>id</a:t>
            </a:r>
          </a:p>
          <a:p>
            <a:pPr lvl="1"/>
            <a:r>
              <a:rPr kumimoji="1" lang="ja-JP" altLang="en-US" dirty="0" smtClean="0"/>
              <a:t>これから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タイトルが同じなら同じ</a:t>
            </a:r>
            <a:r>
              <a:rPr lang="en-US" altLang="ja-JP" dirty="0" smtClean="0"/>
              <a:t>id</a:t>
            </a:r>
          </a:p>
          <a:p>
            <a:pPr lvl="3"/>
            <a:r>
              <a:rPr lang="en-US" altLang="ja-JP" dirty="0" smtClean="0"/>
              <a:t>citations</a:t>
            </a:r>
            <a:r>
              <a:rPr lang="ja-JP" altLang="en-US" dirty="0" smtClean="0"/>
              <a:t>の張替えを減らすため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同じタイトルの異なる</a:t>
            </a:r>
            <a:r>
              <a:rPr lang="en-US" altLang="ja-JP" dirty="0" smtClean="0"/>
              <a:t>id</a:t>
            </a:r>
            <a:r>
              <a:rPr lang="ja-JP" altLang="en-US" smtClean="0"/>
              <a:t>があれば一番小さいの</a:t>
            </a:r>
            <a:endParaRPr lang="en-US" altLang="ja-JP" dirty="0" smtClean="0"/>
          </a:p>
          <a:p>
            <a:r>
              <a:rPr lang="en-US" altLang="ja-JP" dirty="0" err="1" smtClean="0"/>
              <a:t>renewal_insert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title</a:t>
            </a:r>
            <a:r>
              <a:rPr lang="ja-JP" altLang="en-US" dirty="0" smtClean="0"/>
              <a:t>が同じ</a:t>
            </a:r>
            <a:r>
              <a:rPr lang="en-US" altLang="ja-JP" dirty="0" smtClean="0"/>
              <a:t>records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load</a:t>
            </a:r>
          </a:p>
          <a:p>
            <a:pPr lvl="1"/>
            <a:r>
              <a:rPr lang="en-US" altLang="ja-JP" dirty="0" smtClean="0"/>
              <a:t>records + self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“” &lt; “</a:t>
            </a:r>
            <a:r>
              <a:rPr lang="en-US" altLang="ja-JP" dirty="0" err="1" smtClean="0"/>
              <a:t>aaa</a:t>
            </a:r>
            <a:r>
              <a:rPr lang="en-US" altLang="ja-JP" dirty="0" smtClean="0"/>
              <a:t>”</a:t>
            </a:r>
          </a:p>
          <a:p>
            <a:pPr lvl="2"/>
            <a:r>
              <a:rPr lang="ja-JP" altLang="en-US" dirty="0" smtClean="0"/>
              <a:t>異なる内容が存在すれば</a:t>
            </a:r>
            <a:r>
              <a:rPr lang="en-US" altLang="ja-JP" dirty="0" smtClean="0"/>
              <a:t>timestamp</a:t>
            </a:r>
            <a:r>
              <a:rPr lang="ja-JP" altLang="en-US" dirty="0" smtClean="0"/>
              <a:t>の新しい方優先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id</a:t>
            </a:r>
            <a:r>
              <a:rPr lang="ja-JP" altLang="en-US" dirty="0" smtClean="0"/>
              <a:t>がすべて同じなら</a:t>
            </a:r>
            <a:r>
              <a:rPr lang="en-US" altLang="ja-JP" dirty="0" smtClean="0"/>
              <a:t>records</a:t>
            </a:r>
            <a:r>
              <a:rPr lang="ja-JP" altLang="en-US" dirty="0" smtClean="0"/>
              <a:t>の元を削除して</a:t>
            </a:r>
            <a:r>
              <a:rPr lang="en-US" altLang="ja-JP" dirty="0" smtClean="0"/>
              <a:t>self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insert</a:t>
            </a:r>
          </a:p>
          <a:p>
            <a:pPr lvl="2"/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が異なれば</a:t>
            </a:r>
            <a:r>
              <a:rPr kumimoji="1" lang="en-US" altLang="ja-JP" dirty="0" smtClean="0"/>
              <a:t>citations</a:t>
            </a:r>
            <a:r>
              <a:rPr kumimoji="1" lang="ja-JP" altLang="en-US" dirty="0" smtClean="0"/>
              <a:t>張替えして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self</a:t>
            </a:r>
            <a:r>
              <a:rPr kumimoji="1" lang="ja-JP" altLang="en-US" dirty="0" smtClean="0"/>
              <a:t>のものをつかって</a:t>
            </a:r>
            <a:r>
              <a:rPr kumimoji="1" lang="en-US" altLang="ja-JP" dirty="0" smtClean="0"/>
              <a:t>records</a:t>
            </a:r>
            <a:r>
              <a:rPr kumimoji="1" lang="ja-JP" altLang="en-US" dirty="0" smtClean="0"/>
              <a:t>の元を削除して</a:t>
            </a:r>
            <a:r>
              <a:rPr kumimoji="1" lang="en-US" altLang="ja-JP" dirty="0" smtClean="0"/>
              <a:t>self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insert</a:t>
            </a:r>
          </a:p>
          <a:p>
            <a:pPr lvl="3"/>
            <a:r>
              <a:rPr lang="en-US" altLang="ja-JP" dirty="0" smtClean="0"/>
              <a:t>start , end </a:t>
            </a:r>
            <a:r>
              <a:rPr lang="ja-JP" altLang="en-US" dirty="0" smtClean="0"/>
              <a:t>共</a:t>
            </a:r>
            <a:r>
              <a:rPr lang="en-US" altLang="ja-JP" dirty="0" smtClean="0"/>
              <a:t>ids</a:t>
            </a:r>
            <a:r>
              <a:rPr lang="ja-JP" altLang="en-US" dirty="0" smtClean="0"/>
              <a:t>のレコードを</a:t>
            </a:r>
            <a:r>
              <a:rPr lang="en-US" altLang="ja-JP" dirty="0" smtClean="0"/>
              <a:t>self.id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ozu</a:t>
            </a:r>
            <a:r>
              <a:rPr kumimoji="1" lang="en-US" altLang="ja-JP" dirty="0" smtClean="0"/>
              <a:t>-PC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r>
              <a:rPr lang="en-US" altLang="ja-JP" dirty="0" smtClean="0"/>
              <a:t>Intel Core i7 4770</a:t>
            </a:r>
          </a:p>
          <a:p>
            <a:r>
              <a:rPr kumimoji="1" lang="en-US" altLang="ja-JP" dirty="0" smtClean="0"/>
              <a:t>Memory 16GB</a:t>
            </a:r>
          </a:p>
          <a:p>
            <a:r>
              <a:rPr lang="en-US" altLang="ja-JP" dirty="0" smtClean="0"/>
              <a:t>NVIDIA GeForce GTX650 </a:t>
            </a:r>
            <a:r>
              <a:rPr lang="en-US" altLang="ja-JP" dirty="0" err="1" smtClean="0"/>
              <a:t>Ti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46856" y="328498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Libra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7544" y="908720"/>
            <a:ext cx="8229600" cy="233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Intel Core i5 2540M</a:t>
            </a:r>
          </a:p>
          <a:p>
            <a:r>
              <a:rPr lang="en-US" altLang="ja-JP" dirty="0" smtClean="0"/>
              <a:t>Memory 8GB</a:t>
            </a:r>
          </a:p>
          <a:p>
            <a:r>
              <a:rPr lang="ja-JP" altLang="en-US" dirty="0" smtClean="0"/>
              <a:t>グラボ無し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9697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262</Words>
  <Application>Microsoft Office PowerPoint</Application>
  <PresentationFormat>画面に合わせる (4:3)</PresentationFormat>
  <Paragraphs>93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ozu-PC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 T</dc:creator>
  <cp:lastModifiedBy>ozu</cp:lastModifiedBy>
  <cp:revision>103</cp:revision>
  <dcterms:created xsi:type="dcterms:W3CDTF">2017-04-08T07:49:54Z</dcterms:created>
  <dcterms:modified xsi:type="dcterms:W3CDTF">2017-04-13T06:04:37Z</dcterms:modified>
</cp:coreProperties>
</file>