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75" r:id="rId5"/>
    <p:sldId id="261" r:id="rId6"/>
    <p:sldId id="260" r:id="rId7"/>
    <p:sldId id="269" r:id="rId8"/>
    <p:sldId id="273" r:id="rId9"/>
    <p:sldId id="266" r:id="rId10"/>
    <p:sldId id="268" r:id="rId11"/>
    <p:sldId id="272" r:id="rId12"/>
    <p:sldId id="270" r:id="rId13"/>
    <p:sldId id="271" r:id="rId14"/>
    <p:sldId id="264" r:id="rId15"/>
    <p:sldId id="274" r:id="rId16"/>
    <p:sldId id="276" r:id="rId17"/>
    <p:sldId id="25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1960" autoAdjust="0"/>
  </p:normalViewPr>
  <p:slideViewPr>
    <p:cSldViewPr snapToGrid="0">
      <p:cViewPr varScale="1">
        <p:scale>
          <a:sx n="68" d="100"/>
          <a:sy n="68" d="100"/>
        </p:scale>
        <p:origin x="-6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2017/4/13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smtClean="0"/>
              <a:t>ニュースの関係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470299" y="2953923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579" y="1370226"/>
            <a:ext cx="2510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r>
              <a:rPr lang="en-US" altLang="ja-JP" sz="1200" u="sng" dirty="0"/>
              <a:t>DB</a:t>
            </a:r>
            <a:r>
              <a:rPr lang="ja-JP" altLang="en-US" sz="1200" u="sng" dirty="0"/>
              <a:t>へ格納</a:t>
            </a:r>
            <a:endParaRPr lang="en-US" altLang="ja-JP" sz="1200" u="sng" dirty="0"/>
          </a:p>
          <a:p>
            <a:r>
              <a:rPr lang="en-US" altLang="ja-JP" sz="1200" dirty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</a:t>
            </a:r>
            <a:r>
              <a:rPr lang="ja-JP" altLang="en-US" sz="1200" u="sng" dirty="0" smtClean="0"/>
              <a:t>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パラメータ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 flipH="1">
            <a:off x="1327952" y="1186575"/>
            <a:ext cx="15354" cy="183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</p:cNvCxnSpPr>
          <p:nvPr/>
        </p:nvCxnSpPr>
        <p:spPr>
          <a:xfrm flipV="1">
            <a:off x="1327952" y="2086727"/>
            <a:ext cx="936091" cy="29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9915929" y="1701007"/>
            <a:ext cx="228130" cy="746195"/>
            <a:chOff x="5801313" y="1732027"/>
            <a:chExt cx="228130" cy="746195"/>
          </a:xfrm>
        </p:grpSpPr>
        <p:sp>
          <p:nvSpPr>
            <p:cNvPr id="98" name="正方形/長方形 9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グループ化 102"/>
          <p:cNvGrpSpPr/>
          <p:nvPr/>
        </p:nvGrpSpPr>
        <p:grpSpPr>
          <a:xfrm>
            <a:off x="9995501" y="1893867"/>
            <a:ext cx="228130" cy="746195"/>
            <a:chOff x="5801313" y="1732027"/>
            <a:chExt cx="228130" cy="746195"/>
          </a:xfrm>
        </p:grpSpPr>
        <p:sp>
          <p:nvSpPr>
            <p:cNvPr id="104" name="正方形/長方形 10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/>
          <p:cNvGrpSpPr/>
          <p:nvPr/>
        </p:nvGrpSpPr>
        <p:grpSpPr>
          <a:xfrm>
            <a:off x="10075073" y="2086727"/>
            <a:ext cx="228130" cy="746195"/>
            <a:chOff x="5801313" y="1732027"/>
            <a:chExt cx="228130" cy="746195"/>
          </a:xfrm>
        </p:grpSpPr>
        <p:sp>
          <p:nvSpPr>
            <p:cNvPr id="124" name="正方形/長方形 12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線コネクタ 12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10170829" y="2279587"/>
            <a:ext cx="228130" cy="746195"/>
            <a:chOff x="5801313" y="1732027"/>
            <a:chExt cx="228130" cy="746195"/>
          </a:xfrm>
        </p:grpSpPr>
        <p:sp>
          <p:nvSpPr>
            <p:cNvPr id="130" name="正方形/長方形 129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>
            <a:stCxn id="8" idx="3"/>
            <a:endCxn id="52" idx="1"/>
          </p:cNvCxnSpPr>
          <p:nvPr/>
        </p:nvCxnSpPr>
        <p:spPr>
          <a:xfrm flipV="1">
            <a:off x="3703648" y="2490845"/>
            <a:ext cx="2256809" cy="13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58" idx="3"/>
          </p:cNvCxnSpPr>
          <p:nvPr/>
        </p:nvCxnSpPr>
        <p:spPr>
          <a:xfrm flipV="1">
            <a:off x="6283128" y="2297881"/>
            <a:ext cx="2746230" cy="385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2" idx="2"/>
            <a:endCxn id="65" idx="3"/>
          </p:cNvCxnSpPr>
          <p:nvPr/>
        </p:nvCxnSpPr>
        <p:spPr>
          <a:xfrm flipH="1">
            <a:off x="8439993" y="2569258"/>
            <a:ext cx="818157" cy="121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6" idx="3"/>
            <a:endCxn id="115" idx="1"/>
          </p:cNvCxnSpPr>
          <p:nvPr/>
        </p:nvCxnSpPr>
        <p:spPr>
          <a:xfrm flipV="1">
            <a:off x="1253887" y="5532516"/>
            <a:ext cx="1131359" cy="49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355" y="1430605"/>
                        <a:ext cx="379181" cy="537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9" y="2796839"/>
                        <a:ext cx="3794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数式" r:id="rId7" imgW="736560" imgH="215640" progId="Equation.3">
                  <p:embed/>
                </p:oleObj>
              </mc:Choice>
              <mc:Fallback>
                <p:oleObj name="数式" r:id="rId7" imgW="736560" imgH="21564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341120"/>
                        <a:ext cx="18351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数式" r:id="rId9" imgW="1206360" imgH="330120" progId="Equation.3">
                  <p:embed/>
                </p:oleObj>
              </mc:Choice>
              <mc:Fallback>
                <p:oleObj name="数式" r:id="rId9" imgW="1206360" imgH="33012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15" y="4093557"/>
                        <a:ext cx="3006725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433</Words>
  <Application>Microsoft Office PowerPoint</Application>
  <PresentationFormat>ユーザー設定</PresentationFormat>
  <Paragraphs>181</Paragraphs>
  <Slides>17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Office テーマ</vt:lpstr>
      <vt:lpstr>数式</vt:lpstr>
      <vt:lpstr>Paper Graph 作ってます</vt:lpstr>
      <vt:lpstr>motivations</vt:lpstr>
      <vt:lpstr>Architecture</vt:lpstr>
      <vt:lpstr>Architecture</vt:lpstr>
      <vt:lpstr>relevancy</vt:lpstr>
      <vt:lpstr>文書のベクトル化</vt:lpstr>
      <vt:lpstr>Use Cases, Future Works</vt:lpstr>
      <vt:lpstr>機械学習のチューニング</vt:lpstr>
      <vt:lpstr>PowerPoint プレゼンテーション</vt:lpstr>
      <vt:lpstr>論文探すのめんどくさい、論文読むのめんどくさい</vt:lpstr>
      <vt:lpstr>査読サポート</vt:lpstr>
      <vt:lpstr>研究会ごとの特性</vt:lpstr>
      <vt:lpstr>著者ごとの派閥</vt:lpstr>
      <vt:lpstr>PowerPoint プレゼンテーション</vt:lpstr>
      <vt:lpstr>論文 – ニュースの関係</vt:lpstr>
      <vt:lpstr>車のデータ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121</cp:revision>
  <dcterms:created xsi:type="dcterms:W3CDTF">2016-10-11T02:24:06Z</dcterms:created>
  <dcterms:modified xsi:type="dcterms:W3CDTF">2017-04-13T08:02:24Z</dcterms:modified>
</cp:coreProperties>
</file>