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7" autoAdjust="0"/>
    <p:restoredTop sz="94660"/>
  </p:normalViewPr>
  <p:slideViewPr>
    <p:cSldViewPr snapToGrid="0">
      <p:cViewPr>
        <p:scale>
          <a:sx n="76" d="100"/>
          <a:sy n="76" d="100"/>
        </p:scale>
        <p:origin x="-126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41980D-5ED3-487F-B3E9-943BB45F7B97}" type="datetimeFigureOut">
              <a:rPr kumimoji="1" lang="ja-JP" altLang="en-US" smtClean="0"/>
              <a:t>2016/10/21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E6ED6B-3F85-40A1-9484-0C501FDC6F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7040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E6ED6B-3F85-40A1-9484-0C501FDC6FE4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70779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線コネクタ 11"/>
          <p:cNvCxnSpPr/>
          <p:nvPr userDrawn="1"/>
        </p:nvCxnSpPr>
        <p:spPr bwMode="gray">
          <a:xfrm>
            <a:off x="0" y="3813949"/>
            <a:ext cx="12192000" cy="0"/>
          </a:xfrm>
          <a:prstGeom prst="line">
            <a:avLst/>
          </a:prstGeom>
          <a:ln>
            <a:solidFill>
              <a:srgbClr val="0A28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正方形/長方形 12"/>
          <p:cNvSpPr/>
          <p:nvPr userDrawn="1"/>
        </p:nvSpPr>
        <p:spPr bwMode="gray">
          <a:xfrm>
            <a:off x="0" y="-1"/>
            <a:ext cx="152400" cy="3813949"/>
          </a:xfrm>
          <a:prstGeom prst="rect">
            <a:avLst/>
          </a:prstGeom>
          <a:solidFill>
            <a:srgbClr val="0A28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3900" tIns="51951" rIns="103900" bIns="51951" rtlCol="0" anchor="ctr"/>
          <a:lstStyle/>
          <a:p>
            <a:pPr algn="ctr"/>
            <a:endParaRPr kumimoji="1" lang="ja-JP" altLang="en-US" sz="2400"/>
          </a:p>
        </p:txBody>
      </p:sp>
      <p:sp>
        <p:nvSpPr>
          <p:cNvPr id="14" name="タイトル 1"/>
          <p:cNvSpPr>
            <a:spLocks noGrp="1"/>
          </p:cNvSpPr>
          <p:nvPr>
            <p:ph type="ctrTitle"/>
          </p:nvPr>
        </p:nvSpPr>
        <p:spPr>
          <a:xfrm>
            <a:off x="347620" y="2280426"/>
            <a:ext cx="11499120" cy="1470025"/>
          </a:xfrm>
        </p:spPr>
        <p:txBody>
          <a:bodyPr anchor="b">
            <a:normAutofit/>
          </a:bodyPr>
          <a:lstStyle>
            <a:lvl1pPr algn="l">
              <a:defRPr sz="4400" b="1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pic>
        <p:nvPicPr>
          <p:cNvPr id="16" name="図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3302" y="0"/>
            <a:ext cx="1033461" cy="623072"/>
          </a:xfrm>
          <a:prstGeom prst="rect">
            <a:avLst/>
          </a:prstGeom>
        </p:spPr>
      </p:pic>
      <p:sp>
        <p:nvSpPr>
          <p:cNvPr id="17" name="Subtitle 2"/>
          <p:cNvSpPr>
            <a:spLocks noGrp="1"/>
          </p:cNvSpPr>
          <p:nvPr>
            <p:ph type="subTitle" idx="1"/>
          </p:nvPr>
        </p:nvSpPr>
        <p:spPr>
          <a:xfrm>
            <a:off x="347620" y="3877448"/>
            <a:ext cx="6858000" cy="1443852"/>
          </a:xfrm>
        </p:spPr>
        <p:txBody>
          <a:bodyPr/>
          <a:lstStyle>
            <a:lvl1pPr marL="0" indent="0" algn="l">
              <a:buNone/>
              <a:defRPr sz="24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dirty="0" smtClean="0"/>
              <a:t>マスター サブタイトルの書式設定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416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104242" y="648362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B61DEA-751C-4EFC-848A-C896179D47A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コンテンツ プレースホルダー 2"/>
          <p:cNvSpPr>
            <a:spLocks noGrp="1"/>
          </p:cNvSpPr>
          <p:nvPr>
            <p:ph idx="1"/>
          </p:nvPr>
        </p:nvSpPr>
        <p:spPr bwMode="gray">
          <a:xfrm>
            <a:off x="336629" y="1048121"/>
            <a:ext cx="11520011" cy="5276480"/>
          </a:xfrm>
        </p:spPr>
        <p:txBody>
          <a:bodyPr/>
          <a:lstStyle>
            <a:lvl1pPr marL="303019" indent="-303019">
              <a:buClr>
                <a:schemeClr val="tx1"/>
              </a:buClr>
              <a:buFont typeface="Wingdings" panose="05000000000000000000" pitchFamily="2" charset="2"/>
              <a:buChar char="n"/>
              <a:defRPr sz="2267" b="1">
                <a:solidFill>
                  <a:schemeClr val="tx1"/>
                </a:solidFill>
              </a:defRPr>
            </a:lvl1pPr>
            <a:lvl2pPr marL="613255" indent="-310235">
              <a:buClr>
                <a:schemeClr val="tx1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</a:defRPr>
            </a:lvl2pPr>
            <a:lvl3pPr marL="817072" indent="-203818">
              <a:buClr>
                <a:schemeClr val="tx1"/>
              </a:buClr>
              <a:defRPr sz="1867">
                <a:solidFill>
                  <a:schemeClr val="tx1"/>
                </a:solidFill>
              </a:defRPr>
            </a:lvl3pPr>
            <a:lvl4pPr marL="1019085" indent="-202014">
              <a:buClr>
                <a:schemeClr val="tx1"/>
              </a:buClr>
              <a:defRPr sz="1600">
                <a:solidFill>
                  <a:schemeClr val="tx1"/>
                </a:solidFill>
              </a:defRPr>
            </a:lvl4pPr>
            <a:lvl5pPr marL="1221097" indent="-202014">
              <a:defRPr sz="1600"/>
            </a:lvl5pPr>
          </a:lstStyle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</p:txBody>
      </p:sp>
      <p:sp>
        <p:nvSpPr>
          <p:cNvPr id="8" name="タイトル 1"/>
          <p:cNvSpPr>
            <a:spLocks noGrp="1"/>
          </p:cNvSpPr>
          <p:nvPr>
            <p:ph type="title"/>
          </p:nvPr>
        </p:nvSpPr>
        <p:spPr>
          <a:xfrm>
            <a:off x="336629" y="60626"/>
            <a:ext cx="10725623" cy="570732"/>
          </a:xfrm>
        </p:spPr>
        <p:txBody>
          <a:bodyPr anchor="b" anchorCtr="0">
            <a:normAutofit/>
          </a:bodyPr>
          <a:lstStyle>
            <a:lvl1pPr algn="l">
              <a:defRPr sz="2667" b="1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cxnSp>
        <p:nvCxnSpPr>
          <p:cNvPr id="9" name="直線コネクタ 8"/>
          <p:cNvCxnSpPr/>
          <p:nvPr userDrawn="1"/>
        </p:nvCxnSpPr>
        <p:spPr bwMode="gray">
          <a:xfrm>
            <a:off x="0" y="648296"/>
            <a:ext cx="12192000" cy="0"/>
          </a:xfrm>
          <a:prstGeom prst="line">
            <a:avLst/>
          </a:prstGeom>
          <a:ln>
            <a:solidFill>
              <a:srgbClr val="0A28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正方形/長方形 9"/>
          <p:cNvSpPr/>
          <p:nvPr userDrawn="1"/>
        </p:nvSpPr>
        <p:spPr bwMode="gray">
          <a:xfrm>
            <a:off x="0" y="6"/>
            <a:ext cx="242373" cy="648291"/>
          </a:xfrm>
          <a:prstGeom prst="rect">
            <a:avLst/>
          </a:prstGeom>
          <a:solidFill>
            <a:srgbClr val="0A28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3900" tIns="51951" rIns="103900" bIns="51951"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2" name="直線コネクタ 11"/>
          <p:cNvCxnSpPr/>
          <p:nvPr userDrawn="1"/>
        </p:nvCxnSpPr>
        <p:spPr bwMode="gray">
          <a:xfrm>
            <a:off x="336629" y="6475532"/>
            <a:ext cx="11520011" cy="13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図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3302" y="0"/>
            <a:ext cx="1033461" cy="623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205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線コネクタ 6"/>
          <p:cNvCxnSpPr/>
          <p:nvPr userDrawn="1"/>
        </p:nvCxnSpPr>
        <p:spPr bwMode="gray">
          <a:xfrm>
            <a:off x="0" y="3813949"/>
            <a:ext cx="12192000" cy="0"/>
          </a:xfrm>
          <a:prstGeom prst="line">
            <a:avLst/>
          </a:prstGeom>
          <a:ln>
            <a:solidFill>
              <a:srgbClr val="0A28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正方形/長方形 7"/>
          <p:cNvSpPr/>
          <p:nvPr userDrawn="1"/>
        </p:nvSpPr>
        <p:spPr bwMode="gray">
          <a:xfrm>
            <a:off x="0" y="-1"/>
            <a:ext cx="152400" cy="3813949"/>
          </a:xfrm>
          <a:prstGeom prst="rect">
            <a:avLst/>
          </a:prstGeom>
          <a:solidFill>
            <a:srgbClr val="0A28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3900" tIns="51951" rIns="103900" bIns="51951" rtlCol="0" anchor="ctr"/>
          <a:lstStyle/>
          <a:p>
            <a:pPr algn="ctr"/>
            <a:endParaRPr kumimoji="1" lang="ja-JP" altLang="en-US" sz="2400"/>
          </a:p>
        </p:txBody>
      </p:sp>
      <p:pic>
        <p:nvPicPr>
          <p:cNvPr id="10" name="図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3302" y="0"/>
            <a:ext cx="1033461" cy="623072"/>
          </a:xfrm>
          <a:prstGeom prst="rect">
            <a:avLst/>
          </a:prstGeom>
        </p:spPr>
      </p:pic>
      <p:sp>
        <p:nvSpPr>
          <p:cNvPr id="11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104242" y="648362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B61DEA-751C-4EFC-848A-C896179D47A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2" name="タイトル 1"/>
          <p:cNvSpPr>
            <a:spLocks noGrp="1"/>
          </p:cNvSpPr>
          <p:nvPr>
            <p:ph type="ctrTitle"/>
          </p:nvPr>
        </p:nvSpPr>
        <p:spPr>
          <a:xfrm>
            <a:off x="347620" y="2280426"/>
            <a:ext cx="11499120" cy="1470025"/>
          </a:xfrm>
        </p:spPr>
        <p:txBody>
          <a:bodyPr anchor="b">
            <a:normAutofit/>
          </a:bodyPr>
          <a:lstStyle>
            <a:lvl1pPr algn="l">
              <a:defRPr sz="4000" b="1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20504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104242" y="648362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B61DEA-751C-4EFC-848A-C896179D47A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タイトル 1"/>
          <p:cNvSpPr>
            <a:spLocks noGrp="1"/>
          </p:cNvSpPr>
          <p:nvPr>
            <p:ph type="title"/>
          </p:nvPr>
        </p:nvSpPr>
        <p:spPr>
          <a:xfrm>
            <a:off x="336629" y="60626"/>
            <a:ext cx="10725623" cy="570732"/>
          </a:xfrm>
        </p:spPr>
        <p:txBody>
          <a:bodyPr anchor="b" anchorCtr="0">
            <a:normAutofit/>
          </a:bodyPr>
          <a:lstStyle>
            <a:lvl1pPr algn="l">
              <a:defRPr sz="2667" b="1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cxnSp>
        <p:nvCxnSpPr>
          <p:cNvPr id="9" name="直線コネクタ 8"/>
          <p:cNvCxnSpPr/>
          <p:nvPr userDrawn="1"/>
        </p:nvCxnSpPr>
        <p:spPr bwMode="gray">
          <a:xfrm>
            <a:off x="0" y="648296"/>
            <a:ext cx="12192000" cy="0"/>
          </a:xfrm>
          <a:prstGeom prst="line">
            <a:avLst/>
          </a:prstGeom>
          <a:ln>
            <a:solidFill>
              <a:srgbClr val="0A28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正方形/長方形 9"/>
          <p:cNvSpPr/>
          <p:nvPr userDrawn="1"/>
        </p:nvSpPr>
        <p:spPr bwMode="gray">
          <a:xfrm>
            <a:off x="0" y="6"/>
            <a:ext cx="242373" cy="648291"/>
          </a:xfrm>
          <a:prstGeom prst="rect">
            <a:avLst/>
          </a:prstGeom>
          <a:solidFill>
            <a:srgbClr val="0A28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3900" tIns="51951" rIns="103900" bIns="51951"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2" name="直線コネクタ 11"/>
          <p:cNvCxnSpPr/>
          <p:nvPr userDrawn="1"/>
        </p:nvCxnSpPr>
        <p:spPr bwMode="gray">
          <a:xfrm>
            <a:off x="336629" y="6475532"/>
            <a:ext cx="11520011" cy="13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6152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つのコンテンツ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337929" y="648086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17559-BB6D-4C96-94D1-43E03D71EB93}" type="datetime1">
              <a:rPr kumimoji="1" lang="ja-JP" altLang="en-US" smtClean="0"/>
              <a:t>2016/10/21</a:t>
            </a:fld>
            <a:endParaRPr kumimoji="1" lang="ja-JP" altLang="en-US" dirty="0"/>
          </a:p>
        </p:txBody>
      </p:sp>
      <p:sp>
        <p:nvSpPr>
          <p:cNvPr id="15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104242" y="648362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B61DEA-751C-4EFC-848A-C896179D47A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タイトル 1"/>
          <p:cNvSpPr>
            <a:spLocks noGrp="1"/>
          </p:cNvSpPr>
          <p:nvPr>
            <p:ph type="title"/>
          </p:nvPr>
        </p:nvSpPr>
        <p:spPr>
          <a:xfrm>
            <a:off x="336629" y="60626"/>
            <a:ext cx="10725623" cy="570732"/>
          </a:xfrm>
        </p:spPr>
        <p:txBody>
          <a:bodyPr anchor="b" anchorCtr="0">
            <a:normAutofit/>
          </a:bodyPr>
          <a:lstStyle>
            <a:lvl1pPr algn="l">
              <a:defRPr sz="2667" b="1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cxnSp>
        <p:nvCxnSpPr>
          <p:cNvPr id="9" name="直線コネクタ 8"/>
          <p:cNvCxnSpPr/>
          <p:nvPr userDrawn="1"/>
        </p:nvCxnSpPr>
        <p:spPr bwMode="gray">
          <a:xfrm>
            <a:off x="0" y="648296"/>
            <a:ext cx="12192000" cy="0"/>
          </a:xfrm>
          <a:prstGeom prst="line">
            <a:avLst/>
          </a:prstGeom>
          <a:ln>
            <a:solidFill>
              <a:srgbClr val="0A28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正方形/長方形 9"/>
          <p:cNvSpPr/>
          <p:nvPr userDrawn="1"/>
        </p:nvSpPr>
        <p:spPr bwMode="gray">
          <a:xfrm>
            <a:off x="0" y="6"/>
            <a:ext cx="242373" cy="648291"/>
          </a:xfrm>
          <a:prstGeom prst="rect">
            <a:avLst/>
          </a:prstGeom>
          <a:solidFill>
            <a:srgbClr val="0A28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3900" tIns="51951" rIns="103900" bIns="51951"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2" name="直線コネクタ 11"/>
          <p:cNvCxnSpPr/>
          <p:nvPr userDrawn="1"/>
        </p:nvCxnSpPr>
        <p:spPr bwMode="gray">
          <a:xfrm>
            <a:off x="336629" y="6475532"/>
            <a:ext cx="11520011" cy="13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コンテンツ プレースホルダー 2"/>
          <p:cNvSpPr>
            <a:spLocks noGrp="1"/>
          </p:cNvSpPr>
          <p:nvPr>
            <p:ph sz="half" idx="1"/>
          </p:nvPr>
        </p:nvSpPr>
        <p:spPr bwMode="gray">
          <a:xfrm>
            <a:off x="336629" y="1053548"/>
            <a:ext cx="5651876" cy="5260016"/>
          </a:xfrm>
        </p:spPr>
        <p:txBody>
          <a:bodyPr/>
          <a:lstStyle>
            <a:lvl1pPr marL="303019" indent="-303019">
              <a:buClr>
                <a:schemeClr val="tx1"/>
              </a:buClr>
              <a:buFont typeface="Wingdings" panose="05000000000000000000" pitchFamily="2" charset="2"/>
              <a:buChar char="u"/>
              <a:defRPr kumimoji="1" lang="ja-JP" alt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6838" indent="-203818">
              <a:buClr>
                <a:schemeClr val="tx1"/>
              </a:buClr>
              <a:buFont typeface="Wingdings" panose="05000000000000000000" pitchFamily="2" charset="2"/>
              <a:buChar char="l"/>
              <a:defRPr sz="1867" b="1">
                <a:solidFill>
                  <a:schemeClr val="tx1"/>
                </a:solidFill>
              </a:defRPr>
            </a:lvl2pPr>
            <a:lvl3pPr marL="714261" indent="-207424">
              <a:buClr>
                <a:schemeClr val="tx1"/>
              </a:buClr>
              <a:defRPr sz="1600">
                <a:solidFill>
                  <a:schemeClr val="tx1"/>
                </a:solidFill>
              </a:defRPr>
            </a:lvl3pPr>
            <a:lvl4pPr marL="918078" indent="-203818">
              <a:buClr>
                <a:schemeClr val="tx1"/>
              </a:buClr>
              <a:defRPr sz="1333">
                <a:solidFill>
                  <a:schemeClr val="tx1"/>
                </a:solidFill>
              </a:defRPr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</p:txBody>
      </p:sp>
      <p:pic>
        <p:nvPicPr>
          <p:cNvPr id="13" name="図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3302" y="0"/>
            <a:ext cx="1033461" cy="623072"/>
          </a:xfrm>
          <a:prstGeom prst="rect">
            <a:avLst/>
          </a:prstGeom>
        </p:spPr>
      </p:pic>
      <p:sp>
        <p:nvSpPr>
          <p:cNvPr id="14" name="コンテンツ プレースホルダー 2"/>
          <p:cNvSpPr>
            <a:spLocks noGrp="1"/>
          </p:cNvSpPr>
          <p:nvPr>
            <p:ph sz="half" idx="10"/>
          </p:nvPr>
        </p:nvSpPr>
        <p:spPr bwMode="gray">
          <a:xfrm>
            <a:off x="6204764" y="1053548"/>
            <a:ext cx="5651876" cy="5260016"/>
          </a:xfrm>
        </p:spPr>
        <p:txBody>
          <a:bodyPr/>
          <a:lstStyle>
            <a:lvl1pPr marL="303019" indent="-303019">
              <a:buClr>
                <a:schemeClr val="tx1"/>
              </a:buClr>
              <a:buFont typeface="Wingdings" panose="05000000000000000000" pitchFamily="2" charset="2"/>
              <a:buChar char="u"/>
              <a:defRPr kumimoji="1" lang="ja-JP" alt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6838" indent="-203818">
              <a:buClr>
                <a:schemeClr val="tx1"/>
              </a:buClr>
              <a:buFont typeface="Wingdings" panose="05000000000000000000" pitchFamily="2" charset="2"/>
              <a:buChar char="l"/>
              <a:defRPr sz="1867" b="1">
                <a:solidFill>
                  <a:schemeClr val="tx1"/>
                </a:solidFill>
              </a:defRPr>
            </a:lvl2pPr>
            <a:lvl3pPr marL="714261" indent="-207424">
              <a:buClr>
                <a:schemeClr val="tx1"/>
              </a:buClr>
              <a:defRPr sz="1600">
                <a:solidFill>
                  <a:schemeClr val="tx1"/>
                </a:solidFill>
              </a:defRPr>
            </a:lvl3pPr>
            <a:lvl4pPr marL="918078" indent="-203818">
              <a:buClr>
                <a:schemeClr val="tx1"/>
              </a:buClr>
              <a:defRPr sz="1333">
                <a:solidFill>
                  <a:schemeClr val="tx1"/>
                </a:solidFill>
              </a:defRPr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584837141"/>
      </p:ext>
    </p:extLst>
  </p:cSld>
  <p:clrMapOvr>
    <a:masterClrMapping/>
  </p:clrMapOvr>
  <p:hf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つのコンテンツ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104242" y="648362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B61DEA-751C-4EFC-848A-C896179D47A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タイトル 1"/>
          <p:cNvSpPr>
            <a:spLocks noGrp="1"/>
          </p:cNvSpPr>
          <p:nvPr>
            <p:ph type="title"/>
          </p:nvPr>
        </p:nvSpPr>
        <p:spPr>
          <a:xfrm>
            <a:off x="336629" y="60626"/>
            <a:ext cx="10725623" cy="570732"/>
          </a:xfrm>
        </p:spPr>
        <p:txBody>
          <a:bodyPr anchor="b" anchorCtr="0">
            <a:normAutofit/>
          </a:bodyPr>
          <a:lstStyle>
            <a:lvl1pPr algn="l">
              <a:defRPr sz="2667" b="1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cxnSp>
        <p:nvCxnSpPr>
          <p:cNvPr id="9" name="直線コネクタ 8"/>
          <p:cNvCxnSpPr/>
          <p:nvPr userDrawn="1"/>
        </p:nvCxnSpPr>
        <p:spPr bwMode="gray">
          <a:xfrm>
            <a:off x="0" y="648296"/>
            <a:ext cx="12192000" cy="0"/>
          </a:xfrm>
          <a:prstGeom prst="line">
            <a:avLst/>
          </a:prstGeom>
          <a:ln>
            <a:solidFill>
              <a:srgbClr val="0A28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正方形/長方形 9"/>
          <p:cNvSpPr/>
          <p:nvPr userDrawn="1"/>
        </p:nvSpPr>
        <p:spPr bwMode="gray">
          <a:xfrm>
            <a:off x="0" y="6"/>
            <a:ext cx="242373" cy="648291"/>
          </a:xfrm>
          <a:prstGeom prst="rect">
            <a:avLst/>
          </a:prstGeom>
          <a:solidFill>
            <a:srgbClr val="0A28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3900" tIns="51951" rIns="103900" bIns="51951"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2" name="直線コネクタ 11"/>
          <p:cNvCxnSpPr/>
          <p:nvPr userDrawn="1"/>
        </p:nvCxnSpPr>
        <p:spPr bwMode="gray">
          <a:xfrm>
            <a:off x="336629" y="6475532"/>
            <a:ext cx="11520011" cy="13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コンテンツ プレースホルダー 2"/>
          <p:cNvSpPr>
            <a:spLocks noGrp="1"/>
          </p:cNvSpPr>
          <p:nvPr>
            <p:ph sz="half" idx="1"/>
          </p:nvPr>
        </p:nvSpPr>
        <p:spPr bwMode="gray">
          <a:xfrm>
            <a:off x="336629" y="1550504"/>
            <a:ext cx="5651876" cy="4763060"/>
          </a:xfrm>
        </p:spPr>
        <p:txBody>
          <a:bodyPr/>
          <a:lstStyle>
            <a:lvl1pPr marL="303019" indent="-303019">
              <a:buClr>
                <a:schemeClr val="tx1"/>
              </a:buClr>
              <a:buFont typeface="Wingdings" panose="05000000000000000000" pitchFamily="2" charset="2"/>
              <a:buChar char="u"/>
              <a:defRPr kumimoji="1" lang="ja-JP" alt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6838" indent="-203818">
              <a:buClr>
                <a:schemeClr val="tx1"/>
              </a:buClr>
              <a:buFont typeface="Wingdings" panose="05000000000000000000" pitchFamily="2" charset="2"/>
              <a:buChar char="l"/>
              <a:defRPr sz="1867" b="1">
                <a:solidFill>
                  <a:schemeClr val="tx1"/>
                </a:solidFill>
              </a:defRPr>
            </a:lvl2pPr>
            <a:lvl3pPr marL="714261" indent="-207424">
              <a:buClr>
                <a:schemeClr val="tx1"/>
              </a:buClr>
              <a:defRPr sz="1600">
                <a:solidFill>
                  <a:schemeClr val="tx1"/>
                </a:solidFill>
              </a:defRPr>
            </a:lvl3pPr>
            <a:lvl4pPr marL="918078" indent="-203818">
              <a:buClr>
                <a:schemeClr val="tx1"/>
              </a:buClr>
              <a:defRPr sz="1333">
                <a:solidFill>
                  <a:schemeClr val="tx1"/>
                </a:solidFill>
              </a:defRPr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</p:txBody>
      </p:sp>
      <p:pic>
        <p:nvPicPr>
          <p:cNvPr id="13" name="図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3302" y="0"/>
            <a:ext cx="1033461" cy="623072"/>
          </a:xfrm>
          <a:prstGeom prst="rect">
            <a:avLst/>
          </a:prstGeom>
        </p:spPr>
      </p:pic>
      <p:sp>
        <p:nvSpPr>
          <p:cNvPr id="14" name="コンテンツ プレースホルダー 2"/>
          <p:cNvSpPr>
            <a:spLocks noGrp="1"/>
          </p:cNvSpPr>
          <p:nvPr>
            <p:ph sz="half" idx="10"/>
          </p:nvPr>
        </p:nvSpPr>
        <p:spPr bwMode="gray">
          <a:xfrm>
            <a:off x="6204764" y="1550504"/>
            <a:ext cx="5651876" cy="4763060"/>
          </a:xfrm>
        </p:spPr>
        <p:txBody>
          <a:bodyPr/>
          <a:lstStyle>
            <a:lvl1pPr marL="303019" indent="-303019">
              <a:buClr>
                <a:schemeClr val="tx1"/>
              </a:buClr>
              <a:buFont typeface="Wingdings" panose="05000000000000000000" pitchFamily="2" charset="2"/>
              <a:buChar char="u"/>
              <a:defRPr kumimoji="1" lang="ja-JP" alt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6838" indent="-203818">
              <a:buClr>
                <a:schemeClr val="tx1"/>
              </a:buClr>
              <a:buFont typeface="Wingdings" panose="05000000000000000000" pitchFamily="2" charset="2"/>
              <a:buChar char="l"/>
              <a:defRPr sz="1867" b="1">
                <a:solidFill>
                  <a:schemeClr val="tx1"/>
                </a:solidFill>
              </a:defRPr>
            </a:lvl2pPr>
            <a:lvl3pPr marL="714261" indent="-207424">
              <a:buClr>
                <a:schemeClr val="tx1"/>
              </a:buClr>
              <a:defRPr sz="1600">
                <a:solidFill>
                  <a:schemeClr val="tx1"/>
                </a:solidFill>
              </a:defRPr>
            </a:lvl3pPr>
            <a:lvl4pPr marL="918078" indent="-203818">
              <a:buClr>
                <a:schemeClr val="tx1"/>
              </a:buClr>
              <a:defRPr sz="1333">
                <a:solidFill>
                  <a:schemeClr val="tx1"/>
                </a:solidFill>
              </a:defRPr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</p:txBody>
      </p:sp>
      <p:sp>
        <p:nvSpPr>
          <p:cNvPr id="11" name="テキスト プレースホルダー 2"/>
          <p:cNvSpPr>
            <a:spLocks noGrp="1"/>
          </p:cNvSpPr>
          <p:nvPr>
            <p:ph type="body" idx="11"/>
          </p:nvPr>
        </p:nvSpPr>
        <p:spPr>
          <a:xfrm>
            <a:off x="336629" y="1075186"/>
            <a:ext cx="5651876" cy="369332"/>
          </a:xfrm>
          <a:solidFill>
            <a:schemeClr val="accent2"/>
          </a:solidFill>
        </p:spPr>
        <p:txBody>
          <a:bodyPr wrap="square" anchor="ctr">
            <a:sp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</a:defRPr>
            </a:lvl1pPr>
            <a:lvl2pPr marL="519462" indent="0">
              <a:buNone/>
              <a:defRPr sz="2267" b="1"/>
            </a:lvl2pPr>
            <a:lvl3pPr marL="1038925" indent="0">
              <a:buNone/>
              <a:defRPr sz="2000" b="1"/>
            </a:lvl3pPr>
            <a:lvl4pPr marL="1558388" indent="0">
              <a:buNone/>
              <a:defRPr sz="1867" b="1"/>
            </a:lvl4pPr>
            <a:lvl5pPr marL="2077848" indent="0">
              <a:buNone/>
              <a:defRPr sz="1867" b="1"/>
            </a:lvl5pPr>
            <a:lvl6pPr marL="2597310" indent="0">
              <a:buNone/>
              <a:defRPr sz="1867" b="1"/>
            </a:lvl6pPr>
            <a:lvl7pPr marL="3116773" indent="0">
              <a:buNone/>
              <a:defRPr sz="1867" b="1"/>
            </a:lvl7pPr>
            <a:lvl8pPr marL="3636236" indent="0">
              <a:buNone/>
              <a:defRPr sz="1867" b="1"/>
            </a:lvl8pPr>
            <a:lvl9pPr marL="4155697" indent="0">
              <a:buNone/>
              <a:defRPr sz="1867" b="1"/>
            </a:lvl9pPr>
          </a:lstStyle>
          <a:p>
            <a:pPr lvl="0"/>
            <a:r>
              <a:rPr kumimoji="1" lang="ja-JP" altLang="en-US" dirty="0" smtClean="0"/>
              <a:t>マスター テキストの書式設定</a:t>
            </a:r>
          </a:p>
        </p:txBody>
      </p:sp>
      <p:sp>
        <p:nvSpPr>
          <p:cNvPr id="16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204765" y="1075186"/>
            <a:ext cx="5651876" cy="369332"/>
          </a:xfrm>
          <a:solidFill>
            <a:schemeClr val="accent2"/>
          </a:solidFill>
        </p:spPr>
        <p:txBody>
          <a:bodyPr wrap="square" anchor="ctr">
            <a:sp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</a:defRPr>
            </a:lvl1pPr>
            <a:lvl2pPr marL="519462" indent="0">
              <a:buNone/>
              <a:defRPr sz="2267" b="1"/>
            </a:lvl2pPr>
            <a:lvl3pPr marL="1038925" indent="0">
              <a:buNone/>
              <a:defRPr sz="2000" b="1"/>
            </a:lvl3pPr>
            <a:lvl4pPr marL="1558388" indent="0">
              <a:buNone/>
              <a:defRPr sz="1867" b="1"/>
            </a:lvl4pPr>
            <a:lvl5pPr marL="2077848" indent="0">
              <a:buNone/>
              <a:defRPr sz="1867" b="1"/>
            </a:lvl5pPr>
            <a:lvl6pPr marL="2597310" indent="0">
              <a:buNone/>
              <a:defRPr sz="1867" b="1"/>
            </a:lvl6pPr>
            <a:lvl7pPr marL="3116773" indent="0">
              <a:buNone/>
              <a:defRPr sz="1867" b="1"/>
            </a:lvl7pPr>
            <a:lvl8pPr marL="3636236" indent="0">
              <a:buNone/>
              <a:defRPr sz="1867" b="1"/>
            </a:lvl8pPr>
            <a:lvl9pPr marL="4155697" indent="0">
              <a:buNone/>
              <a:defRPr sz="1867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17" name="Text Box 49"/>
          <p:cNvSpPr txBox="1">
            <a:spLocks noChangeArrowheads="1"/>
          </p:cNvSpPr>
          <p:nvPr userDrawn="1"/>
        </p:nvSpPr>
        <p:spPr bwMode="ltGray">
          <a:xfrm>
            <a:off x="336629" y="6562081"/>
            <a:ext cx="1027723" cy="209551"/>
          </a:xfrm>
          <a:prstGeom prst="roundRect">
            <a:avLst>
              <a:gd name="adj" fmla="val 0"/>
            </a:avLst>
          </a:prstGeom>
          <a:solidFill>
            <a:schemeClr val="tx1">
              <a:lumMod val="50000"/>
              <a:lumOff val="50000"/>
            </a:schemeClr>
          </a:solidFill>
          <a:ln w="9525">
            <a:noFill/>
            <a:miter lim="800000"/>
            <a:headEnd/>
            <a:tailEnd/>
          </a:ln>
          <a:effectLst/>
          <a:extLst/>
        </p:spPr>
        <p:txBody>
          <a:bodyPr lIns="103900" tIns="51951" rIns="103900" bIns="51951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067" dirty="0" smtClean="0">
                <a:solidFill>
                  <a:schemeClr val="bg1"/>
                </a:solidFill>
                <a:ea typeface="HGPｺﾞｼｯｸM" pitchFamily="50" charset="-128"/>
              </a:rPr>
              <a:t>関係社外秘</a:t>
            </a:r>
          </a:p>
        </p:txBody>
      </p:sp>
    </p:spTree>
    <p:extLst>
      <p:ext uri="{BB962C8B-B14F-4D97-AF65-F5344CB8AC3E}">
        <p14:creationId xmlns:p14="http://schemas.microsoft.com/office/powerpoint/2010/main" val="1163927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線コネクタ 1"/>
          <p:cNvCxnSpPr/>
          <p:nvPr userDrawn="1"/>
        </p:nvCxnSpPr>
        <p:spPr bwMode="gray">
          <a:xfrm>
            <a:off x="336629" y="6475532"/>
            <a:ext cx="11520011" cy="13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図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3302" y="0"/>
            <a:ext cx="1033461" cy="623072"/>
          </a:xfrm>
          <a:prstGeom prst="rect">
            <a:avLst/>
          </a:prstGeom>
        </p:spPr>
      </p:pic>
      <p:sp>
        <p:nvSpPr>
          <p:cNvPr id="4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104242" y="648362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B61DEA-751C-4EFC-848A-C896179D47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31202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104242" y="648362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B61DEA-751C-4EFC-848A-C896179D47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99469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最終ペー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5256" y="1676400"/>
            <a:ext cx="5861488" cy="2983862"/>
          </a:xfrm>
          <a:prstGeom prst="rect">
            <a:avLst/>
          </a:prstGeom>
        </p:spPr>
      </p:pic>
      <p:sp>
        <p:nvSpPr>
          <p:cNvPr id="4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104242" y="648362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B61DEA-751C-4EFC-848A-C896179D47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81439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337929" y="365125"/>
            <a:ext cx="1150951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37929" y="1825624"/>
            <a:ext cx="11509513" cy="4486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337929" y="648086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104242" y="648362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B61DEA-751C-4EFC-848A-C896179D47A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Rectangle 71"/>
          <p:cNvSpPr>
            <a:spLocks noChangeArrowheads="1"/>
          </p:cNvSpPr>
          <p:nvPr userDrawn="1"/>
        </p:nvSpPr>
        <p:spPr bwMode="auto">
          <a:xfrm>
            <a:off x="1" y="6480863"/>
            <a:ext cx="12191999" cy="3766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 anchorCtr="1">
            <a:normAutofit/>
          </a:bodyPr>
          <a:lstStyle/>
          <a:p>
            <a:pPr algn="ctr">
              <a:defRPr/>
            </a:pPr>
            <a:r>
              <a:rPr kumimoji="0" lang="en-US" altLang="en-US" sz="800" b="1" dirty="0">
                <a:solidFill>
                  <a:schemeClr val="tx1"/>
                </a:solidFill>
                <a:latin typeface="+mn-ea"/>
                <a:ea typeface="+mn-ea"/>
              </a:rPr>
              <a:t>Copyright(C) </a:t>
            </a:r>
            <a:r>
              <a:rPr kumimoji="0" lang="en-US" altLang="en-US" sz="800" b="1" dirty="0" smtClean="0">
                <a:solidFill>
                  <a:schemeClr val="tx1"/>
                </a:solidFill>
                <a:latin typeface="+mn-ea"/>
                <a:ea typeface="+mn-ea"/>
              </a:rPr>
              <a:t>20</a:t>
            </a:r>
            <a:r>
              <a:rPr kumimoji="0" lang="en-US" altLang="ja-JP" sz="800" b="1" dirty="0" smtClean="0">
                <a:solidFill>
                  <a:schemeClr val="tx1"/>
                </a:solidFill>
                <a:latin typeface="+mn-ea"/>
                <a:ea typeface="+mn-ea"/>
              </a:rPr>
              <a:t>16</a:t>
            </a:r>
            <a:r>
              <a:rPr kumimoji="0" lang="en-US" altLang="en-US" sz="800" b="1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kumimoji="0" lang="en-US" altLang="ja-JP" sz="800" b="1" dirty="0">
                <a:solidFill>
                  <a:schemeClr val="tx1"/>
                </a:solidFill>
                <a:latin typeface="+mn-ea"/>
                <a:ea typeface="+mn-ea"/>
              </a:rPr>
              <a:t>KDDI </a:t>
            </a:r>
            <a:r>
              <a:rPr kumimoji="0" lang="en-US" altLang="ja-JP" sz="800" b="1" dirty="0" smtClean="0">
                <a:solidFill>
                  <a:schemeClr val="tx1"/>
                </a:solidFill>
                <a:latin typeface="+mn-ea"/>
                <a:ea typeface="+mn-ea"/>
              </a:rPr>
              <a:t>Research, Inc</a:t>
            </a:r>
            <a:r>
              <a:rPr kumimoji="0" lang="en-US" altLang="en-US" sz="800" b="1" dirty="0">
                <a:solidFill>
                  <a:schemeClr val="tx1"/>
                </a:solidFill>
                <a:latin typeface="+mn-ea"/>
                <a:ea typeface="+mn-ea"/>
              </a:rPr>
              <a:t>. All Rights Reserved.</a:t>
            </a:r>
            <a:endParaRPr kumimoji="0" lang="ja-JP" altLang="en-US" sz="8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22099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66" r:id="rId5"/>
    <p:sldLayoutId id="2147483667" r:id="rId6"/>
    <p:sldLayoutId id="2147483663" r:id="rId7"/>
    <p:sldLayoutId id="2147483668" r:id="rId8"/>
    <p:sldLayoutId id="2147483664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n"/>
        <a:defRPr kumimoji="1"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l"/>
        <a:defRPr kumimoji="1" sz="24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メイリオ" panose="020B0604030504040204" pitchFamily="50" charset="-128"/>
        <a:buChar char="–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タイトル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 txBox="1">
            <a:spLocks/>
          </p:cNvSpPr>
          <p:nvPr/>
        </p:nvSpPr>
        <p:spPr>
          <a:xfrm>
            <a:off x="8727107" y="3909007"/>
            <a:ext cx="3127248" cy="717857"/>
          </a:xfrm>
          <a:prstGeom prst="rect">
            <a:avLst/>
          </a:prstGeom>
        </p:spPr>
        <p:txBody>
          <a:bodyPr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ja-JP" dirty="0" smtClean="0"/>
              <a:t>2016</a:t>
            </a:r>
            <a:r>
              <a:rPr lang="ja-JP" altLang="en-US" dirty="0" smtClean="0"/>
              <a:t>年</a:t>
            </a:r>
            <a:r>
              <a:rPr lang="en-US" altLang="ja-JP" dirty="0" smtClean="0"/>
              <a:t>10</a:t>
            </a:r>
            <a:r>
              <a:rPr lang="ja-JP" altLang="en-US" dirty="0" smtClean="0"/>
              <a:t>月</a:t>
            </a:r>
            <a:r>
              <a:rPr lang="en-US" altLang="ja-JP" dirty="0" smtClean="0"/>
              <a:t>1</a:t>
            </a:r>
            <a:r>
              <a:rPr lang="ja-JP" altLang="en-US" dirty="0" smtClean="0"/>
              <a:t>日</a:t>
            </a:r>
            <a:endParaRPr lang="en-US" altLang="ja-JP" dirty="0" smtClean="0"/>
          </a:p>
          <a:p>
            <a:pPr algn="r"/>
            <a:r>
              <a:rPr lang="ja-JP" altLang="en-US" dirty="0" smtClean="0"/>
              <a:t>株式会社</a:t>
            </a:r>
            <a:r>
              <a:rPr lang="en-US" altLang="ja-JP" dirty="0" smtClean="0"/>
              <a:t>KDDI</a:t>
            </a:r>
            <a:r>
              <a:rPr lang="ja-JP" altLang="en-US" dirty="0" smtClean="0"/>
              <a:t>総合研究所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1693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サブタイトル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B61DEA-751C-4EFC-848A-C896179D47AE}" type="slidenum">
              <a:rPr kumimoji="1" lang="ja-JP" altLang="en-US" smtClean="0"/>
              <a:t>2</a:t>
            </a:fld>
            <a:endParaRPr kumimoji="1" lang="ja-JP" altLang="en-US"/>
          </a:p>
        </p:txBody>
      </p:sp>
      <p:sp>
        <p:nvSpPr>
          <p:cNvPr id="5" name="角丸四角形 4"/>
          <p:cNvSpPr/>
          <p:nvPr/>
        </p:nvSpPr>
        <p:spPr>
          <a:xfrm>
            <a:off x="1240077" y="1503123"/>
            <a:ext cx="2179528" cy="8517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title</a:t>
            </a:r>
            <a:endParaRPr kumimoji="1" lang="ja-JP" altLang="en-US" dirty="0"/>
          </a:p>
        </p:txBody>
      </p:sp>
      <p:sp>
        <p:nvSpPr>
          <p:cNvPr id="6" name="角丸四角形 5"/>
          <p:cNvSpPr/>
          <p:nvPr/>
        </p:nvSpPr>
        <p:spPr>
          <a:xfrm>
            <a:off x="5050077" y="1530263"/>
            <a:ext cx="2179528" cy="8517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title</a:t>
            </a:r>
            <a:endParaRPr kumimoji="1" lang="ja-JP" altLang="en-US" dirty="0"/>
          </a:p>
        </p:txBody>
      </p:sp>
      <p:cxnSp>
        <p:nvCxnSpPr>
          <p:cNvPr id="8" name="直線コネクタ 7"/>
          <p:cNvCxnSpPr/>
          <p:nvPr/>
        </p:nvCxnSpPr>
        <p:spPr>
          <a:xfrm flipV="1">
            <a:off x="3419605" y="1741118"/>
            <a:ext cx="1630472" cy="125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/>
          <p:cNvCxnSpPr/>
          <p:nvPr/>
        </p:nvCxnSpPr>
        <p:spPr>
          <a:xfrm>
            <a:off x="3419605" y="2104373"/>
            <a:ext cx="1630472" cy="12526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角丸四角形 10"/>
          <p:cNvSpPr/>
          <p:nvPr/>
        </p:nvSpPr>
        <p:spPr>
          <a:xfrm>
            <a:off x="4939430" y="2772427"/>
            <a:ext cx="2179528" cy="8517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title</a:t>
            </a:r>
            <a:endParaRPr kumimoji="1" lang="ja-JP" altLang="en-US" dirty="0"/>
          </a:p>
        </p:txBody>
      </p:sp>
      <p:cxnSp>
        <p:nvCxnSpPr>
          <p:cNvPr id="12" name="直線コネクタ 11"/>
          <p:cNvCxnSpPr/>
          <p:nvPr/>
        </p:nvCxnSpPr>
        <p:spPr>
          <a:xfrm flipV="1">
            <a:off x="5373666" y="2354893"/>
            <a:ext cx="0" cy="417534"/>
          </a:xfrm>
          <a:prstGeom prst="line">
            <a:avLst/>
          </a:prstGeom>
          <a:ln w="317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/>
          <p:cNvCxnSpPr/>
          <p:nvPr/>
        </p:nvCxnSpPr>
        <p:spPr>
          <a:xfrm flipV="1">
            <a:off x="5824603" y="2396647"/>
            <a:ext cx="0" cy="3757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/>
          <p:cNvSpPr txBox="1"/>
          <p:nvPr/>
        </p:nvSpPr>
        <p:spPr>
          <a:xfrm>
            <a:off x="3482235" y="1390389"/>
            <a:ext cx="1730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 smtClean="0"/>
              <a:t>words_metric</a:t>
            </a:r>
            <a:endParaRPr kumimoji="1" lang="en-US" altLang="ja-JP" dirty="0" smtClean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3409167" y="2131511"/>
            <a:ext cx="18768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 smtClean="0"/>
              <a:t>subjects_metric</a:t>
            </a:r>
            <a:endParaRPr kumimoji="1" lang="en-US" altLang="ja-JP" dirty="0" smtClean="0"/>
          </a:p>
          <a:p>
            <a:r>
              <a:rPr lang="en-US" altLang="ja-JP" dirty="0" smtClean="0"/>
              <a:t>(manually)</a:t>
            </a:r>
            <a:endParaRPr kumimoji="1" lang="en-US" altLang="ja-JP" dirty="0" smtClean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951978" y="2772427"/>
            <a:ext cx="31690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クリックでタイトル、課題など設定可能</a:t>
            </a:r>
            <a:endParaRPr kumimoji="1" lang="ja-JP" altLang="en-US" dirty="0"/>
          </a:p>
        </p:txBody>
      </p:sp>
      <p:sp>
        <p:nvSpPr>
          <p:cNvPr id="22" name="角丸四角形 21"/>
          <p:cNvSpPr/>
          <p:nvPr/>
        </p:nvSpPr>
        <p:spPr>
          <a:xfrm>
            <a:off x="8747342" y="964504"/>
            <a:ext cx="947803" cy="53861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再計算</a:t>
            </a:r>
            <a:endParaRPr kumimoji="1" lang="ja-JP" altLang="en-US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8267178" y="2772427"/>
            <a:ext cx="1615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 smtClean="0"/>
              <a:t>gephi</a:t>
            </a:r>
            <a:endParaRPr kumimoji="1" lang="en-US" altLang="ja-JP" dirty="0" smtClean="0"/>
          </a:p>
        </p:txBody>
      </p:sp>
      <p:sp>
        <p:nvSpPr>
          <p:cNvPr id="24" name="角丸四角形 23"/>
          <p:cNvSpPr/>
          <p:nvPr/>
        </p:nvSpPr>
        <p:spPr>
          <a:xfrm>
            <a:off x="8016658" y="1686838"/>
            <a:ext cx="3983276" cy="70980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検索</a:t>
            </a:r>
            <a:endParaRPr lang="en-US" altLang="ja-JP" dirty="0" smtClean="0"/>
          </a:p>
          <a:p>
            <a:pPr algn="ctr"/>
            <a:r>
              <a:rPr kumimoji="1" lang="ja-JP" altLang="en-US" dirty="0" smtClean="0"/>
              <a:t>人、タイトル、課題、</a:t>
            </a:r>
            <a:r>
              <a:rPr kumimoji="1" lang="en-US" altLang="ja-JP" dirty="0" smtClean="0"/>
              <a:t>keywords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04809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B61DEA-751C-4EFC-848A-C896179D47AE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84682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ユーザー定義 1">
      <a:dk1>
        <a:sysClr val="windowText" lastClr="000000"/>
      </a:dk1>
      <a:lt1>
        <a:srgbClr val="FFFFFF"/>
      </a:lt1>
      <a:dk2>
        <a:srgbClr val="FFFFFF"/>
      </a:dk2>
      <a:lt2>
        <a:srgbClr val="EEECE1"/>
      </a:lt2>
      <a:accent1>
        <a:srgbClr val="9B9B9B"/>
      </a:accent1>
      <a:accent2>
        <a:srgbClr val="0A287F"/>
      </a:accent2>
      <a:accent3>
        <a:srgbClr val="B9CAF9"/>
      </a:accent3>
      <a:accent4>
        <a:srgbClr val="AE1E36"/>
      </a:accent4>
      <a:accent5>
        <a:srgbClr val="F6CAD2"/>
      </a:accent5>
      <a:accent6>
        <a:srgbClr val="595959"/>
      </a:accent6>
      <a:hlink>
        <a:srgbClr val="0070C0"/>
      </a:hlink>
      <a:folHlink>
        <a:srgbClr val="B9CAF9"/>
      </a:folHlink>
    </a:clrScheme>
    <a:fontScheme name="ユーザー定義 1">
      <a:majorFont>
        <a:latin typeface="Arial"/>
        <a:ea typeface="メイリオ"/>
        <a:cs typeface=""/>
      </a:majorFont>
      <a:minorFont>
        <a:latin typeface="Arial"/>
        <a:ea typeface="メイリオ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42</Words>
  <Application>Microsoft Office PowerPoint</Application>
  <PresentationFormat>ユーザー設定</PresentationFormat>
  <Paragraphs>18</Paragraphs>
  <Slides>3</Slides>
  <Notes>1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4" baseType="lpstr">
      <vt:lpstr>Office テーマ</vt:lpstr>
      <vt:lpstr>タイトル</vt:lpstr>
      <vt:lpstr>サブタイトル</vt:lpstr>
      <vt:lpstr>PowerPoint プレゼンテーション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eigyou</dc:creator>
  <cp:lastModifiedBy>ozu</cp:lastModifiedBy>
  <cp:revision>17</cp:revision>
  <dcterms:created xsi:type="dcterms:W3CDTF">2016-10-11T02:24:06Z</dcterms:created>
  <dcterms:modified xsi:type="dcterms:W3CDTF">2016-10-21T01:51:52Z</dcterms:modified>
</cp:coreProperties>
</file>