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>
        <p:scale>
          <a:sx n="76" d="100"/>
          <a:sy n="76" d="100"/>
        </p:scale>
        <p:origin x="-78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1980D-5ED3-487F-B3E9-943BB45F7B97}" type="datetimeFigureOut">
              <a:rPr kumimoji="1" lang="ja-JP" altLang="en-US" smtClean="0"/>
              <a:t>2017/3/9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ED6B-3F85-40A1-9484-0C501FDC6F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4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ED6B-3F85-40A1-9484-0C501FDC6F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47620" y="3877448"/>
            <a:ext cx="6858000" cy="144385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336629" y="1048121"/>
            <a:ext cx="11520011" cy="527648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n"/>
              <a:defRPr sz="2267" b="1">
                <a:solidFill>
                  <a:schemeClr val="tx1"/>
                </a:solidFill>
              </a:defRPr>
            </a:lvl1pPr>
            <a:lvl2pPr marL="613255" indent="-310235">
              <a:buClr>
                <a:schemeClr val="tx1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</a:defRPr>
            </a:lvl2pPr>
            <a:lvl3pPr marL="817072" indent="-203818">
              <a:buClr>
                <a:schemeClr val="tx1"/>
              </a:buClr>
              <a:defRPr sz="1867">
                <a:solidFill>
                  <a:schemeClr val="tx1"/>
                </a:solidFill>
              </a:defRPr>
            </a:lvl3pPr>
            <a:lvl4pPr marL="1019085" indent="-202014">
              <a:buClr>
                <a:schemeClr val="tx1"/>
              </a:buClr>
              <a:defRPr sz="1600">
                <a:solidFill>
                  <a:schemeClr val="tx1"/>
                </a:solidFill>
              </a:defRPr>
            </a:lvl4pPr>
            <a:lvl5pPr marL="1221097" indent="-202014"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 bwMode="gray">
          <a:xfrm>
            <a:off x="0" y="3813949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 bwMode="gray">
          <a:xfrm>
            <a:off x="0" y="-1"/>
            <a:ext cx="152400" cy="3813949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ctrTitle"/>
          </p:nvPr>
        </p:nvSpPr>
        <p:spPr>
          <a:xfrm>
            <a:off x="347620" y="2280426"/>
            <a:ext cx="11499120" cy="1470025"/>
          </a:xfrm>
        </p:spPr>
        <p:txBody>
          <a:bodyPr anchor="b">
            <a:normAutofit/>
          </a:bodyPr>
          <a:lstStyle>
            <a:lvl1pPr algn="l">
              <a:defRPr sz="40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50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5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59-BB6D-4C96-94D1-43E03D71EB93}" type="datetime1">
              <a:rPr kumimoji="1" lang="ja-JP" altLang="en-US" smtClean="0"/>
              <a:t>2017/3/9</a:t>
            </a:fld>
            <a:endParaRPr kumimoji="1"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053548"/>
            <a:ext cx="5651876" cy="5260016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483714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コンテンツ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336629" y="60626"/>
            <a:ext cx="10725623" cy="570732"/>
          </a:xfrm>
        </p:spPr>
        <p:txBody>
          <a:bodyPr anchor="b" anchorCtr="0">
            <a:normAutofit/>
          </a:bodyPr>
          <a:lstStyle>
            <a:lvl1pPr algn="l">
              <a:defRPr sz="2667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 bwMode="gray">
          <a:xfrm>
            <a:off x="0" y="648296"/>
            <a:ext cx="12192000" cy="0"/>
          </a:xfrm>
          <a:prstGeom prst="line">
            <a:avLst/>
          </a:prstGeom>
          <a:ln>
            <a:solidFill>
              <a:srgbClr val="0A2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 bwMode="gray">
          <a:xfrm>
            <a:off x="0" y="6"/>
            <a:ext cx="242373" cy="648291"/>
          </a:xfrm>
          <a:prstGeom prst="rect">
            <a:avLst/>
          </a:prstGeom>
          <a:solidFill>
            <a:srgbClr val="0A2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1" rIns="103900" bIns="51951"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2" name="直線コネクタ 1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 bwMode="gray">
          <a:xfrm>
            <a:off x="336629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14" name="コンテンツ プレースホルダー 2"/>
          <p:cNvSpPr>
            <a:spLocks noGrp="1"/>
          </p:cNvSpPr>
          <p:nvPr>
            <p:ph sz="half" idx="10"/>
          </p:nvPr>
        </p:nvSpPr>
        <p:spPr bwMode="gray">
          <a:xfrm>
            <a:off x="6204764" y="1550504"/>
            <a:ext cx="5651876" cy="4763060"/>
          </a:xfrm>
        </p:spPr>
        <p:txBody>
          <a:bodyPr/>
          <a:lstStyle>
            <a:lvl1pPr marL="303019" indent="-303019">
              <a:buClr>
                <a:schemeClr val="tx1"/>
              </a:buClr>
              <a:buFont typeface="Wingdings" panose="05000000000000000000" pitchFamily="2" charset="2"/>
              <a:buChar char="u"/>
              <a:defRPr kumimoji="1" lang="ja-JP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6838" indent="-203818">
              <a:buClr>
                <a:schemeClr val="tx1"/>
              </a:buClr>
              <a:buFont typeface="Wingdings" panose="05000000000000000000" pitchFamily="2" charset="2"/>
              <a:buChar char="l"/>
              <a:defRPr sz="1867" b="1">
                <a:solidFill>
                  <a:schemeClr val="tx1"/>
                </a:solidFill>
              </a:defRPr>
            </a:lvl2pPr>
            <a:lvl3pPr marL="714261" indent="-207424">
              <a:buClr>
                <a:schemeClr val="tx1"/>
              </a:buClr>
              <a:defRPr sz="1600">
                <a:solidFill>
                  <a:schemeClr val="tx1"/>
                </a:solidFill>
              </a:defRPr>
            </a:lvl3pPr>
            <a:lvl4pPr marL="918078" indent="-203818">
              <a:buClr>
                <a:schemeClr val="tx1"/>
              </a:buClr>
              <a:defRPr sz="1333">
                <a:solidFill>
                  <a:schemeClr val="tx1"/>
                </a:solidFill>
              </a:defRPr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</p:txBody>
      </p:sp>
      <p:sp>
        <p:nvSpPr>
          <p:cNvPr id="11" name="テキスト プレースホルダー 2"/>
          <p:cNvSpPr>
            <a:spLocks noGrp="1"/>
          </p:cNvSpPr>
          <p:nvPr>
            <p:ph type="body" idx="11"/>
          </p:nvPr>
        </p:nvSpPr>
        <p:spPr>
          <a:xfrm>
            <a:off x="336629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6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204765" y="1075186"/>
            <a:ext cx="5651876" cy="369332"/>
          </a:xfr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19462" indent="0">
              <a:buNone/>
              <a:defRPr sz="2267" b="1"/>
            </a:lvl2pPr>
            <a:lvl3pPr marL="1038925" indent="0">
              <a:buNone/>
              <a:defRPr sz="2000" b="1"/>
            </a:lvl3pPr>
            <a:lvl4pPr marL="1558388" indent="0">
              <a:buNone/>
              <a:defRPr sz="1867" b="1"/>
            </a:lvl4pPr>
            <a:lvl5pPr marL="2077848" indent="0">
              <a:buNone/>
              <a:defRPr sz="1867" b="1"/>
            </a:lvl5pPr>
            <a:lvl6pPr marL="2597310" indent="0">
              <a:buNone/>
              <a:defRPr sz="1867" b="1"/>
            </a:lvl6pPr>
            <a:lvl7pPr marL="3116773" indent="0">
              <a:buNone/>
              <a:defRPr sz="1867" b="1"/>
            </a:lvl7pPr>
            <a:lvl8pPr marL="3636236" indent="0">
              <a:buNone/>
              <a:defRPr sz="1867" b="1"/>
            </a:lvl8pPr>
            <a:lvl9pPr marL="4155697" indent="0">
              <a:buNone/>
              <a:defRPr sz="186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17" name="Text Box 49"/>
          <p:cNvSpPr txBox="1">
            <a:spLocks noChangeArrowheads="1"/>
          </p:cNvSpPr>
          <p:nvPr userDrawn="1"/>
        </p:nvSpPr>
        <p:spPr bwMode="ltGray">
          <a:xfrm>
            <a:off x="336629" y="6562081"/>
            <a:ext cx="1027723" cy="209551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103900" tIns="51951" rIns="103900" bIns="51951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67" dirty="0" smtClean="0">
                <a:solidFill>
                  <a:schemeClr val="bg1"/>
                </a:solidFill>
                <a:ea typeface="HGPｺﾞｼｯｸM" pitchFamily="50" charset="-128"/>
              </a:rPr>
              <a:t>関係社外秘</a:t>
            </a:r>
          </a:p>
        </p:txBody>
      </p:sp>
    </p:spTree>
    <p:extLst>
      <p:ext uri="{BB962C8B-B14F-4D97-AF65-F5344CB8AC3E}">
        <p14:creationId xmlns:p14="http://schemas.microsoft.com/office/powerpoint/2010/main" val="116392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/>
          <p:cNvCxnSpPr/>
          <p:nvPr userDrawn="1"/>
        </p:nvCxnSpPr>
        <p:spPr bwMode="gray">
          <a:xfrm>
            <a:off x="336629" y="6475532"/>
            <a:ext cx="11520011" cy="1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02" y="0"/>
            <a:ext cx="1033461" cy="62307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12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4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最終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1676400"/>
            <a:ext cx="5861488" cy="2983862"/>
          </a:xfrm>
          <a:prstGeom prst="rect">
            <a:avLst/>
          </a:prstGeom>
        </p:spPr>
      </p:pic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14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7929" y="365125"/>
            <a:ext cx="11509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37929" y="1825624"/>
            <a:ext cx="11509513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37929" y="64808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04242" y="64836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1DEA-751C-4EFC-848A-C896179D47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71"/>
          <p:cNvSpPr>
            <a:spLocks noChangeArrowheads="1"/>
          </p:cNvSpPr>
          <p:nvPr userDrawn="1"/>
        </p:nvSpPr>
        <p:spPr bwMode="auto">
          <a:xfrm>
            <a:off x="1" y="6480863"/>
            <a:ext cx="12191999" cy="37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normAutofit/>
          </a:bodyPr>
          <a:lstStyle/>
          <a:p>
            <a:pPr algn="ctr">
              <a:defRPr/>
            </a:pP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Copyright(C) 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20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16</a:t>
            </a:r>
            <a:r>
              <a:rPr kumimoji="0" lang="en-US" altLang="en-US" sz="8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ja-JP" sz="800" b="1" dirty="0">
                <a:solidFill>
                  <a:schemeClr val="tx1"/>
                </a:solidFill>
                <a:latin typeface="+mn-ea"/>
                <a:ea typeface="+mn-ea"/>
              </a:rPr>
              <a:t>KDDI </a:t>
            </a:r>
            <a:r>
              <a:rPr kumimoji="0" lang="en-US" altLang="ja-JP" sz="800" b="1" dirty="0" smtClean="0">
                <a:solidFill>
                  <a:schemeClr val="tx1"/>
                </a:solidFill>
                <a:latin typeface="+mn-ea"/>
                <a:ea typeface="+mn-ea"/>
              </a:rPr>
              <a:t>Research, Inc</a:t>
            </a:r>
            <a:r>
              <a:rPr kumimoji="0" lang="en-US" altLang="en-US" sz="800" b="1" dirty="0">
                <a:solidFill>
                  <a:schemeClr val="tx1"/>
                </a:solidFill>
                <a:latin typeface="+mn-ea"/>
                <a:ea typeface="+mn-ea"/>
              </a:rPr>
              <a:t>. All Rights Reserved.</a:t>
            </a:r>
            <a:endParaRPr kumimoji="0" lang="ja-JP" altLang="en-US" sz="8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0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66" r:id="rId5"/>
    <p:sldLayoutId id="2147483667" r:id="rId6"/>
    <p:sldLayoutId id="2147483663" r:id="rId7"/>
    <p:sldLayoutId id="2147483668" r:id="rId8"/>
    <p:sldLayoutId id="214748366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メイリオ" panose="020B0604030504040204" pitchFamily="50" charset="-128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 txBox="1">
            <a:spLocks/>
          </p:cNvSpPr>
          <p:nvPr/>
        </p:nvSpPr>
        <p:spPr>
          <a:xfrm>
            <a:off x="8727107" y="3909007"/>
            <a:ext cx="3127248" cy="717857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algn="r"/>
            <a:r>
              <a:rPr lang="ja-JP" altLang="en-US" dirty="0" smtClean="0"/>
              <a:t>株式会社</a:t>
            </a:r>
            <a:r>
              <a:rPr lang="en-US" altLang="ja-JP" dirty="0" smtClean="0"/>
              <a:t>KDDI</a:t>
            </a:r>
            <a:r>
              <a:rPr lang="ja-JP" altLang="en-US" dirty="0" smtClean="0"/>
              <a:t>総合研究所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6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MPEG-DASH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RTSP</a:t>
            </a:r>
            <a:r>
              <a:rPr kumimoji="1" lang="ja-JP" altLang="en-US" smtClean="0"/>
              <a:t>と比べて</a:t>
            </a:r>
            <a:r>
              <a:rPr kumimoji="1" lang="en-US" altLang="ja-JP" smtClean="0"/>
              <a:t>re-buffering</a:t>
            </a:r>
            <a:r>
              <a:rPr kumimoji="1" lang="ja-JP" altLang="en-US" dirty="0" smtClean="0"/>
              <a:t>が多い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サブタイトル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8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ナイーブベイズがよく使われる例に文書分類タスクがあります。文書分類タスクというのは、文書が与えられた時に例えばそのカテゴリやトピック、タグのようなものを割り当てるというタスクです。別に文書と言っていますがメールだったりツイートだったり、なんかまとまったテキストの事です。迷惑メールの自動振り分けなんかもこれで、迷惑メールであるかそうでないかの２つのカテゴリを割り当てる事に対応します。</a:t>
            </a:r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79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B61DEA-751C-4EFC-848A-C896179D47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46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rgbClr val="FFFFFF"/>
      </a:lt1>
      <a:dk2>
        <a:srgbClr val="FFFFFF"/>
      </a:dk2>
      <a:lt2>
        <a:srgbClr val="EEECE1"/>
      </a:lt2>
      <a:accent1>
        <a:srgbClr val="9B9B9B"/>
      </a:accent1>
      <a:accent2>
        <a:srgbClr val="0A287F"/>
      </a:accent2>
      <a:accent3>
        <a:srgbClr val="B9CAF9"/>
      </a:accent3>
      <a:accent4>
        <a:srgbClr val="AE1E36"/>
      </a:accent4>
      <a:accent5>
        <a:srgbClr val="F6CAD2"/>
      </a:accent5>
      <a:accent6>
        <a:srgbClr val="595959"/>
      </a:accent6>
      <a:hlink>
        <a:srgbClr val="0070C0"/>
      </a:hlink>
      <a:folHlink>
        <a:srgbClr val="B9CAF9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10543</TotalTime>
  <Words>117</Words>
  <Application>Microsoft Office PowerPoint</Application>
  <PresentationFormat>ユーザー設定</PresentationFormat>
  <Paragraphs>10</Paragraphs>
  <Slides>4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テーマ</vt:lpstr>
      <vt:lpstr>タイトル</vt:lpstr>
      <vt:lpstr>サブタイトル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eigyou</dc:creator>
  <cp:lastModifiedBy>ozu</cp:lastModifiedBy>
  <cp:revision>16</cp:revision>
  <dcterms:created xsi:type="dcterms:W3CDTF">2016-10-11T02:24:06Z</dcterms:created>
  <dcterms:modified xsi:type="dcterms:W3CDTF">2017-03-16T08:04:40Z</dcterms:modified>
</cp:coreProperties>
</file>