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85" d="100"/>
          <a:sy n="185" d="100"/>
        </p:scale>
        <p:origin x="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B788-6951-BB9A-8CC2-0CA5F9BC0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CD71F-D94F-5D33-96DD-E05A6F7E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8A8E-4A56-A246-2961-0AB5982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370C-672C-1863-477D-FC22E0E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4123-1C56-2691-96C6-AEF27518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7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2841-65CD-9912-1FD2-5850737F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6FCA0-1B44-F903-86E9-59AFA3D98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D339-602F-2F6F-9E79-A5D8BC01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D9C9-3DCB-260D-84CD-D14D34A5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05F2-36D4-C6F3-23E4-AD23F0E1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90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BD620-A2BD-0552-34A1-C3C3546EF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96E59-6393-8B7C-DF14-03860D25E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DD27-51E8-975A-D56F-AD718AA8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33B7-1369-A87A-E34F-C716A6D0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FE0E-10F7-9BD8-B1ED-B9EC8712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1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6DA5-9E0E-672F-E11D-794DAD7E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C6BE-EC8D-05F9-B71A-997BA4E5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4DEB-3534-28E6-9AA5-D450A582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C86D-4755-C469-FCC5-C2EC5CF2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379E-D2BC-C326-3E20-BE869CBB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60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ADFB-D66E-A41E-09FB-B1FF8B1F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35837-F8B6-68EC-1118-F06DE577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0B01-93C2-0CB2-2699-47BD6085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BABB-868E-A626-8B56-112D3856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EB6A-39B2-921D-24F6-5AAF1A31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847-BA37-6318-48B8-7FDDC7C5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55C6-2421-CEEF-B2D7-944A9C1F8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8B698-FE25-809A-C097-8C0B84269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19C4F-6DBD-360F-8FFF-B786B2AF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54BA-CFED-A1FE-4C3B-C767066A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6573-72F8-B5AE-B1BE-A28C667F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0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124C-5215-CADB-149C-AE8336C4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E2B0-F8BD-EE64-CAE3-869F5693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170A-702D-EF6C-B5C0-C8B76AC5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B2013-428A-9B1A-75C8-515C4E40E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23B2C-E2D7-31F4-0C51-2B76E8791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84E6-EB36-9E04-7972-7456174D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C20F5-ADCD-5E47-299C-814217A2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09F44-00BE-1CFB-4054-389970A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8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3E36-4B22-3818-7364-9DD4CA64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44A91-20AC-FEA7-9603-6A416FC5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0388D-E94D-C5FE-BED0-B53F6ED5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DEAFB-B381-0D73-2DDB-84DC0E96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08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FD32B-FE38-2604-53FC-79A7FB23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B3582-B44C-CEAF-BBB7-075B34C9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108B-5E16-AE41-3335-F93CE2E3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5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AD0A-A694-DC4E-1EE6-5473CD6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7950-1305-1191-5D30-F9B217AB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6DA10-18CF-072A-EFBE-24207286B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44F3A-A30C-37B7-12A7-F20E2575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E387D-F7D6-199D-1F82-C86D4605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27E21-79A1-6F33-15E4-328A01C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2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9B8A-2095-949E-7016-07AFD4C3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7FE14-F8A0-37E8-2B50-60CE7DF82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9B731-ACD7-C607-6337-95E4733DD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F865-D89E-3BBE-12A2-3E5EE8C4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55FC-2776-7FEF-C84E-91E15C86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9395B-6119-614D-90B4-1898EECC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97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5BE08-0778-FDEE-054F-A62D3ECA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5BFD-41FA-6D56-149D-68956CBF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57B6-2305-76A2-6C73-C6E39324E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247BF-CD5A-314F-A292-65E186009A38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4142-7AA8-2CE6-46D6-DDD560740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576A-6773-A82F-7182-42F4224AB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B68833-1D40-844B-A9E7-E7AEF2F6B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6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541C1C-B505-02ED-A0FA-A81855566A84}"/>
                  </a:ext>
                </a:extLst>
              </p:cNvPr>
              <p:cNvSpPr/>
              <p:nvPr/>
            </p:nvSpPr>
            <p:spPr>
              <a:xfrm>
                <a:off x="1102290" y="808825"/>
                <a:ext cx="1515650" cy="1515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LM Mono 10" pitchFamily="49" charset="77"/>
                  </a:rPr>
                  <a:t>Pretrained </a:t>
                </a:r>
                <a:r>
                  <a:rPr lang="de-DE" dirty="0" err="1">
                    <a:latin typeface="LM Mono 10" pitchFamily="49" charset="77"/>
                  </a:rPr>
                  <a:t>Weights</a:t>
                </a:r>
                <a:endParaRPr lang="de-DE" dirty="0">
                  <a:latin typeface="LM Mono 10" pitchFamily="49" charset="77"/>
                </a:endParaRPr>
              </a:p>
              <a:p>
                <a:pPr algn="ctr"/>
                <a:endParaRPr lang="de-DE" dirty="0">
                  <a:latin typeface="LM Mono 10" pitchFamily="49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𝑑𝑥𝑑</m:t>
                          </m:r>
                        </m:sup>
                      </m:sSup>
                    </m:oMath>
                  </m:oMathPara>
                </a14:m>
                <a:endParaRPr lang="de-DE" dirty="0">
                  <a:latin typeface="LM Mono 10" pitchFamily="49" charset="77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541C1C-B505-02ED-A0FA-A81855566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90" y="808825"/>
                <a:ext cx="1515650" cy="1515650"/>
              </a:xfrm>
              <a:prstGeom prst="rect">
                <a:avLst/>
              </a:prstGeom>
              <a:blipFill>
                <a:blip r:embed="rId2"/>
                <a:stretch>
                  <a:fillRect r="-5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CC7F289-8ED5-DB68-6854-5203328DC7E2}"/>
              </a:ext>
            </a:extLst>
          </p:cNvPr>
          <p:cNvSpPr/>
          <p:nvPr/>
        </p:nvSpPr>
        <p:spPr>
          <a:xfrm>
            <a:off x="1984708" y="203323"/>
            <a:ext cx="1515650" cy="241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FA05E2-19CA-A6D3-63D4-C5A5D743F5FE}"/>
              </a:ext>
            </a:extLst>
          </p:cNvPr>
          <p:cNvGrpSpPr/>
          <p:nvPr/>
        </p:nvGrpSpPr>
        <p:grpSpPr>
          <a:xfrm>
            <a:off x="2794961" y="808825"/>
            <a:ext cx="1515650" cy="1523478"/>
            <a:chOff x="3310599" y="939452"/>
            <a:chExt cx="1515650" cy="15234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rapezium 7">
                  <a:extLst>
                    <a:ext uri="{FF2B5EF4-FFF2-40B4-BE49-F238E27FC236}">
                      <a16:creationId xmlns:a16="http://schemas.microsoft.com/office/drawing/2014/main" id="{82BD3BB3-F270-D68C-620C-6F541D410650}"/>
                    </a:ext>
                  </a:extLst>
                </p:cNvPr>
                <p:cNvSpPr/>
                <p:nvPr/>
              </p:nvSpPr>
              <p:spPr>
                <a:xfrm>
                  <a:off x="3310599" y="2041742"/>
                  <a:ext cx="1515650" cy="421188"/>
                </a:xfrm>
                <a:prstGeom prst="trapezoid">
                  <a:avLst>
                    <a:gd name="adj" fmla="val 73869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</m:t>
                        </m:r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8" name="Trapezium 7">
                  <a:extLst>
                    <a:ext uri="{FF2B5EF4-FFF2-40B4-BE49-F238E27FC236}">
                      <a16:creationId xmlns:a16="http://schemas.microsoft.com/office/drawing/2014/main" id="{82BD3BB3-F270-D68C-620C-6F541D410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599" y="2041742"/>
                  <a:ext cx="1515650" cy="421188"/>
                </a:xfrm>
                <a:prstGeom prst="trapezoid">
                  <a:avLst>
                    <a:gd name="adj" fmla="val 73869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ezium 8">
              <a:extLst>
                <a:ext uri="{FF2B5EF4-FFF2-40B4-BE49-F238E27FC236}">
                  <a16:creationId xmlns:a16="http://schemas.microsoft.com/office/drawing/2014/main" id="{F709522D-FB3B-CD0D-B1E3-270F0D40B5DA}"/>
                </a:ext>
              </a:extLst>
            </p:cNvPr>
            <p:cNvSpPr/>
            <p:nvPr/>
          </p:nvSpPr>
          <p:spPr>
            <a:xfrm rot="10800000">
              <a:off x="3310599" y="939452"/>
              <a:ext cx="1515650" cy="421188"/>
            </a:xfrm>
            <a:prstGeom prst="trapezoid">
              <a:avLst>
                <a:gd name="adj" fmla="val 73869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109E363-ED8A-E0A6-3D40-DA62DE1C6413}"/>
                    </a:ext>
                  </a:extLst>
                </p:cNvPr>
                <p:cNvSpPr txBox="1"/>
                <p:nvPr/>
              </p:nvSpPr>
              <p:spPr>
                <a:xfrm>
                  <a:off x="3535597" y="980769"/>
                  <a:ext cx="10656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de-DE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109E363-ED8A-E0A6-3D40-DA62DE1C6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597" y="980769"/>
                  <a:ext cx="1065654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7364087-8E49-DB41-029A-F72F12605EA6}"/>
                </a:ext>
              </a:extLst>
            </p:cNvPr>
            <p:cNvSpPr/>
            <p:nvPr/>
          </p:nvSpPr>
          <p:spPr>
            <a:xfrm rot="16200000">
              <a:off x="3996827" y="1465595"/>
              <a:ext cx="130631" cy="89596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97DD58-D36B-3EAA-30E1-40394FF95EFB}"/>
                    </a:ext>
                  </a:extLst>
                </p:cNvPr>
                <p:cNvSpPr txBox="1"/>
                <p:nvPr/>
              </p:nvSpPr>
              <p:spPr>
                <a:xfrm>
                  <a:off x="3917048" y="1609235"/>
                  <a:ext cx="3104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97DD58-D36B-3EAA-30E1-40394FF95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048" y="1609235"/>
                  <a:ext cx="31047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F4DEFE-FCE1-7FEE-B8DC-0AD03AADF2B4}"/>
              </a:ext>
            </a:extLst>
          </p:cNvPr>
          <p:cNvGrpSpPr/>
          <p:nvPr/>
        </p:nvGrpSpPr>
        <p:grpSpPr>
          <a:xfrm>
            <a:off x="1664243" y="2321555"/>
            <a:ext cx="1780002" cy="714411"/>
            <a:chOff x="1664243" y="2445305"/>
            <a:chExt cx="1780002" cy="714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FC5386-3500-2AC5-9E96-3908777A3A70}"/>
                </a:ext>
              </a:extLst>
            </p:cNvPr>
            <p:cNvSpPr/>
            <p:nvPr/>
          </p:nvSpPr>
          <p:spPr>
            <a:xfrm>
              <a:off x="1928595" y="2893256"/>
              <a:ext cx="1515650" cy="2411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BD3F184-F81A-0409-6B87-C5C890FDBC88}"/>
                </a:ext>
              </a:extLst>
            </p:cNvPr>
            <p:cNvSpPr/>
            <p:nvPr/>
          </p:nvSpPr>
          <p:spPr>
            <a:xfrm rot="16200000">
              <a:off x="2628967" y="2041559"/>
              <a:ext cx="130631" cy="14901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33E195-4967-4E26-33AA-D0AA024EFE1B}"/>
                    </a:ext>
                  </a:extLst>
                </p:cNvPr>
                <p:cNvSpPr txBox="1"/>
                <p:nvPr/>
              </p:nvSpPr>
              <p:spPr>
                <a:xfrm>
                  <a:off x="2528563" y="2445305"/>
                  <a:ext cx="3314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33E195-4967-4E26-33AA-D0AA024EF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563" y="2445305"/>
                  <a:ext cx="33143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7E043-59BF-BD94-2A46-D9920664528A}"/>
                    </a:ext>
                  </a:extLst>
                </p:cNvPr>
                <p:cNvSpPr txBox="1"/>
                <p:nvPr/>
              </p:nvSpPr>
              <p:spPr>
                <a:xfrm>
                  <a:off x="1664243" y="2851939"/>
                  <a:ext cx="3231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7E043-59BF-BD94-2A46-D99206645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243" y="2851939"/>
                  <a:ext cx="32316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A00DCE-F76B-92BE-B900-99304E579E90}"/>
                  </a:ext>
                </a:extLst>
              </p:cNvPr>
              <p:cNvSpPr txBox="1"/>
              <p:nvPr/>
            </p:nvSpPr>
            <p:spPr>
              <a:xfrm>
                <a:off x="1705134" y="191919"/>
                <a:ext cx="323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A00DCE-F76B-92BE-B900-99304E57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34" y="191919"/>
                <a:ext cx="32316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>
            <a:extLst>
              <a:ext uri="{FF2B5EF4-FFF2-40B4-BE49-F238E27FC236}">
                <a16:creationId xmlns:a16="http://schemas.microsoft.com/office/drawing/2014/main" id="{B1894578-C5F8-DC65-4DCE-860DB1290EC2}"/>
              </a:ext>
            </a:extLst>
          </p:cNvPr>
          <p:cNvSpPr/>
          <p:nvPr/>
        </p:nvSpPr>
        <p:spPr>
          <a:xfrm rot="14771308">
            <a:off x="2916400" y="529044"/>
            <a:ext cx="251246" cy="192997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61224D2E-1EEF-B1FB-DE40-38E054B18768}"/>
              </a:ext>
            </a:extLst>
          </p:cNvPr>
          <p:cNvSpPr/>
          <p:nvPr/>
        </p:nvSpPr>
        <p:spPr>
          <a:xfrm>
            <a:off x="2604777" y="477890"/>
            <a:ext cx="264251" cy="272909"/>
          </a:xfrm>
          <a:prstGeom prst="mathPlu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C3C0A8F-2CA7-7D21-0A45-8FABE0F13BFA}"/>
              </a:ext>
            </a:extLst>
          </p:cNvPr>
          <p:cNvSpPr/>
          <p:nvPr/>
        </p:nvSpPr>
        <p:spPr>
          <a:xfrm rot="18000000">
            <a:off x="2298781" y="521442"/>
            <a:ext cx="251246" cy="192997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7F1FC8E-6252-2938-1687-8C935CDD1ABA}"/>
              </a:ext>
            </a:extLst>
          </p:cNvPr>
          <p:cNvSpPr/>
          <p:nvPr/>
        </p:nvSpPr>
        <p:spPr>
          <a:xfrm rot="18000000">
            <a:off x="2938141" y="2412735"/>
            <a:ext cx="251246" cy="192997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C81A71E0-2745-C994-2C39-2A22C6BEEC67}"/>
              </a:ext>
            </a:extLst>
          </p:cNvPr>
          <p:cNvSpPr/>
          <p:nvPr/>
        </p:nvSpPr>
        <p:spPr>
          <a:xfrm rot="14771308">
            <a:off x="2206557" y="2400294"/>
            <a:ext cx="251246" cy="192997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50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LM Mono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Tilman Seeßelberg</dc:creator>
  <cp:lastModifiedBy>Tilman Seeßelberg</cp:lastModifiedBy>
  <cp:revision>1</cp:revision>
  <dcterms:created xsi:type="dcterms:W3CDTF">2024-06-26T14:16:20Z</dcterms:created>
  <dcterms:modified xsi:type="dcterms:W3CDTF">2024-06-26T16:32:06Z</dcterms:modified>
</cp:coreProperties>
</file>