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7"/>
  </p:notesMasterIdLst>
  <p:sldIdLst>
    <p:sldId id="409" r:id="rId5"/>
    <p:sldId id="411" r:id="rId6"/>
    <p:sldId id="413" r:id="rId8"/>
    <p:sldId id="414" r:id="rId9"/>
    <p:sldId id="417" r:id="rId10"/>
    <p:sldId id="418" r:id="rId11"/>
    <p:sldId id="410" r:id="rId12"/>
    <p:sldId id="419" r:id="rId13"/>
    <p:sldId id="424" r:id="rId14"/>
    <p:sldId id="427" r:id="rId15"/>
    <p:sldId id="425" r:id="rId16"/>
    <p:sldId id="428" r:id="rId17"/>
    <p:sldId id="434" r:id="rId18"/>
    <p:sldId id="473" r:id="rId19"/>
    <p:sldId id="474" r:id="rId20"/>
    <p:sldId id="477" r:id="rId21"/>
    <p:sldId id="478" r:id="rId22"/>
    <p:sldId id="435" r:id="rId23"/>
    <p:sldId id="437" r:id="rId24"/>
    <p:sldId id="426" r:id="rId25"/>
    <p:sldId id="446" r:id="rId26"/>
    <p:sldId id="447" r:id="rId27"/>
    <p:sldId id="448" r:id="rId28"/>
    <p:sldId id="449" r:id="rId29"/>
    <p:sldId id="450" r:id="rId30"/>
    <p:sldId id="439" r:id="rId31"/>
    <p:sldId id="438" r:id="rId32"/>
    <p:sldId id="440" r:id="rId33"/>
    <p:sldId id="416" r:id="rId34"/>
    <p:sldId id="463" r:id="rId35"/>
    <p:sldId id="464" r:id="rId36"/>
    <p:sldId id="451" r:id="rId37"/>
    <p:sldId id="415" r:id="rId38"/>
    <p:sldId id="452" r:id="rId39"/>
    <p:sldId id="455" r:id="rId40"/>
    <p:sldId id="456" r:id="rId41"/>
    <p:sldId id="457" r:id="rId42"/>
    <p:sldId id="454"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73A90FA-0BB9-4762-B9C7-8A3848974C9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2.png"/><Relationship Id="rId2" Type="http://schemas.openxmlformats.org/officeDocument/2006/relationships/tags" Target="../tags/tag62.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4.png"/><Relationship Id="rId5" Type="http://schemas.openxmlformats.org/officeDocument/2006/relationships/tags" Target="../tags/tag6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png"/><Relationship Id="rId2" Type="http://schemas.openxmlformats.org/officeDocument/2006/relationships/tags" Target="../tags/tag68.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image" Target="file:///C:\Users\1V994W2\PycharmProjects\PPT_Background_Generation/pic_temp/pic_half_right.png" TargetMode="External"/><Relationship Id="rId3" Type="http://schemas.openxmlformats.org/officeDocument/2006/relationships/image" Target="../media/image5.png"/><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4.png"/><Relationship Id="rId5" Type="http://schemas.openxmlformats.org/officeDocument/2006/relationships/tags" Target="../tags/tag8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png"/><Relationship Id="rId2" Type="http://schemas.openxmlformats.org/officeDocument/2006/relationships/tags" Target="../tags/tag81.xml"/><Relationship Id="rId13" Type="http://schemas.openxmlformats.org/officeDocument/2006/relationships/tags" Target="../tags/tag88.xml"/><Relationship Id="rId12" Type="http://schemas.openxmlformats.org/officeDocument/2006/relationships/tags" Target="../tags/tag87.xml"/><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4.png"/><Relationship Id="rId5" Type="http://schemas.openxmlformats.org/officeDocument/2006/relationships/tags" Target="../tags/tag9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png"/><Relationship Id="rId2" Type="http://schemas.openxmlformats.org/officeDocument/2006/relationships/tags" Target="../tags/tag89.xml"/><Relationship Id="rId15" Type="http://schemas.openxmlformats.org/officeDocument/2006/relationships/tags" Target="../tags/tag98.xml"/><Relationship Id="rId14" Type="http://schemas.openxmlformats.org/officeDocument/2006/relationships/tags" Target="../tags/tag97.xml"/><Relationship Id="rId13" Type="http://schemas.openxmlformats.org/officeDocument/2006/relationships/tags" Target="../tags/tag96.xml"/><Relationship Id="rId12" Type="http://schemas.openxmlformats.org/officeDocument/2006/relationships/tags" Target="../tags/tag95.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image" Target="file:///C:\Users\1V994W2\Documents\Tencent%20Files\574576071\FileRecv\&#25340;&#35013;&#32032;&#26448;\formiddle2\\23\subject_holdleft_64,104,153_0_staid_full_0.png" TargetMode="External"/><Relationship Id="rId3" Type="http://schemas.openxmlformats.org/officeDocument/2006/relationships/image" Target="../media/image6.png"/><Relationship Id="rId2" Type="http://schemas.openxmlformats.org/officeDocument/2006/relationships/tags" Target="../tags/tag9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4.png"/><Relationship Id="rId5" Type="http://schemas.openxmlformats.org/officeDocument/2006/relationships/tags" Target="../tags/tag10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png"/><Relationship Id="rId2" Type="http://schemas.openxmlformats.org/officeDocument/2006/relationships/tags" Target="../tags/tag108.xml"/><Relationship Id="rId13" Type="http://schemas.openxmlformats.org/officeDocument/2006/relationships/tags" Target="../tags/tag115.xml"/><Relationship Id="rId12" Type="http://schemas.openxmlformats.org/officeDocument/2006/relationships/tags" Target="../tags/tag114.xml"/><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tags" Target="../tags/tag11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4.png"/><Relationship Id="rId5" Type="http://schemas.openxmlformats.org/officeDocument/2006/relationships/tags" Target="../tags/tag11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png"/><Relationship Id="rId2" Type="http://schemas.openxmlformats.org/officeDocument/2006/relationships/tags" Target="../tags/tag116.xml"/><Relationship Id="rId12" Type="http://schemas.openxmlformats.org/officeDocument/2006/relationships/tags" Target="../tags/tag122.xml"/><Relationship Id="rId11" Type="http://schemas.openxmlformats.org/officeDocument/2006/relationships/tags" Target="../tags/tag121.xml"/><Relationship Id="rId10" Type="http://schemas.openxmlformats.org/officeDocument/2006/relationships/tags" Target="../tags/tag120.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4.png"/><Relationship Id="rId5" Type="http://schemas.openxmlformats.org/officeDocument/2006/relationships/tags" Target="../tags/tag12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png"/><Relationship Id="rId2" Type="http://schemas.openxmlformats.org/officeDocument/2006/relationships/tags" Target="../tags/tag123.xml"/><Relationship Id="rId11" Type="http://schemas.openxmlformats.org/officeDocument/2006/relationships/tags" Target="../tags/tag128.xml"/><Relationship Id="rId10" Type="http://schemas.openxmlformats.org/officeDocument/2006/relationships/tags" Target="../tags/tag12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4.xml"/><Relationship Id="rId8" Type="http://schemas.openxmlformats.org/officeDocument/2006/relationships/tags" Target="../tags/tag133.xml"/><Relationship Id="rId7" Type="http://schemas.openxmlformats.org/officeDocument/2006/relationships/tags" Target="../tags/tag132.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2.png"/><Relationship Id="rId2" Type="http://schemas.openxmlformats.org/officeDocument/2006/relationships/tags" Target="../tags/tag129.xml"/><Relationship Id="rId12" Type="http://schemas.openxmlformats.org/officeDocument/2006/relationships/tags" Target="../tags/tag137.xml"/><Relationship Id="rId11" Type="http://schemas.openxmlformats.org/officeDocument/2006/relationships/tags" Target="../tags/tag136.xml"/><Relationship Id="rId10" Type="http://schemas.openxmlformats.org/officeDocument/2006/relationships/tags" Target="../tags/tag135.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1.xml"/><Relationship Id="rId8" Type="http://schemas.openxmlformats.org/officeDocument/2006/relationships/tags" Target="../tags/tag14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4.png"/><Relationship Id="rId5" Type="http://schemas.openxmlformats.org/officeDocument/2006/relationships/tags" Target="../tags/tag13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png"/><Relationship Id="rId2" Type="http://schemas.openxmlformats.org/officeDocument/2006/relationships/tags" Target="../tags/tag138.xml"/><Relationship Id="rId11" Type="http://schemas.openxmlformats.org/officeDocument/2006/relationships/tags" Target="../tags/tag143.xml"/><Relationship Id="rId10" Type="http://schemas.openxmlformats.org/officeDocument/2006/relationships/tags" Target="../tags/tag142.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4.png"/><Relationship Id="rId6" Type="http://schemas.openxmlformats.org/officeDocument/2006/relationships/tags" Target="../tags/tag14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png"/><Relationship Id="rId3" Type="http://schemas.openxmlformats.org/officeDocument/2006/relationships/tags" Target="../tags/tag145.xml"/><Relationship Id="rId2" Type="http://schemas.openxmlformats.org/officeDocument/2006/relationships/tags" Target="../tags/tag144.xml"/><Relationship Id="rId13" Type="http://schemas.openxmlformats.org/officeDocument/2006/relationships/tags" Target="../tags/tag151.xml"/><Relationship Id="rId12" Type="http://schemas.openxmlformats.org/officeDocument/2006/relationships/tags" Target="../tags/tag150.xml"/><Relationship Id="rId11" Type="http://schemas.openxmlformats.org/officeDocument/2006/relationships/tags" Target="../tags/tag149.xml"/><Relationship Id="rId10" Type="http://schemas.openxmlformats.org/officeDocument/2006/relationships/tags" Target="../tags/tag148.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7.xml"/><Relationship Id="rId8" Type="http://schemas.openxmlformats.org/officeDocument/2006/relationships/tags" Target="../tags/tag156.xml"/><Relationship Id="rId7" Type="http://schemas.openxmlformats.org/officeDocument/2006/relationships/tags" Target="../tags/tag155.xml"/><Relationship Id="rId6" Type="http://schemas.openxmlformats.org/officeDocument/2006/relationships/tags" Target="../tags/tag15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png"/><Relationship Id="rId3" Type="http://schemas.openxmlformats.org/officeDocument/2006/relationships/tags" Target="../tags/tag153.xml"/><Relationship Id="rId2" Type="http://schemas.openxmlformats.org/officeDocument/2006/relationships/tags" Target="../tags/tag152.xml"/><Relationship Id="rId11" Type="http://schemas.openxmlformats.org/officeDocument/2006/relationships/tags" Target="../tags/tag159.xml"/><Relationship Id="rId10" Type="http://schemas.openxmlformats.org/officeDocument/2006/relationships/tags" Target="../tags/tag158.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4.png"/><Relationship Id="rId6" Type="http://schemas.openxmlformats.org/officeDocument/2006/relationships/tags" Target="../tags/tag16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png"/><Relationship Id="rId3" Type="http://schemas.openxmlformats.org/officeDocument/2006/relationships/tags" Target="../tags/tag161.xml"/><Relationship Id="rId2" Type="http://schemas.openxmlformats.org/officeDocument/2006/relationships/tags" Target="../tags/tag160.xml"/><Relationship Id="rId14" Type="http://schemas.openxmlformats.org/officeDocument/2006/relationships/tags" Target="../tags/tag168.xml"/><Relationship Id="rId13" Type="http://schemas.openxmlformats.org/officeDocument/2006/relationships/tags" Target="../tags/tag167.xml"/><Relationship Id="rId12" Type="http://schemas.openxmlformats.org/officeDocument/2006/relationships/tags" Target="../tags/tag166.xml"/><Relationship Id="rId11" Type="http://schemas.openxmlformats.org/officeDocument/2006/relationships/tags" Target="../tags/tag165.xml"/><Relationship Id="rId10" Type="http://schemas.openxmlformats.org/officeDocument/2006/relationships/tags" Target="../tags/tag164.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4.png"/><Relationship Id="rId6" Type="http://schemas.openxmlformats.org/officeDocument/2006/relationships/tags" Target="../tags/tag17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png"/><Relationship Id="rId3" Type="http://schemas.openxmlformats.org/officeDocument/2006/relationships/tags" Target="../tags/tag170.xml"/><Relationship Id="rId2" Type="http://schemas.openxmlformats.org/officeDocument/2006/relationships/tags" Target="../tags/tag169.xml"/><Relationship Id="rId14" Type="http://schemas.openxmlformats.org/officeDocument/2006/relationships/tags" Target="../tags/tag177.xml"/><Relationship Id="rId13" Type="http://schemas.openxmlformats.org/officeDocument/2006/relationships/tags" Target="../tags/tag176.xml"/><Relationship Id="rId12" Type="http://schemas.openxmlformats.org/officeDocument/2006/relationships/tags" Target="../tags/tag175.xml"/><Relationship Id="rId11" Type="http://schemas.openxmlformats.org/officeDocument/2006/relationships/tags" Target="../tags/tag174.xml"/><Relationship Id="rId10" Type="http://schemas.openxmlformats.org/officeDocument/2006/relationships/tags" Target="../tags/tag173.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4.png"/><Relationship Id="rId6" Type="http://schemas.openxmlformats.org/officeDocument/2006/relationships/tags" Target="../tags/tag18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png"/><Relationship Id="rId3" Type="http://schemas.openxmlformats.org/officeDocument/2006/relationships/tags" Target="../tags/tag179.xml"/><Relationship Id="rId2" Type="http://schemas.openxmlformats.org/officeDocument/2006/relationships/tags" Target="../tags/tag178.xml"/><Relationship Id="rId16" Type="http://schemas.openxmlformats.org/officeDocument/2006/relationships/tags" Target="../tags/tag188.xml"/><Relationship Id="rId15" Type="http://schemas.openxmlformats.org/officeDocument/2006/relationships/tags" Target="../tags/tag187.xml"/><Relationship Id="rId14" Type="http://schemas.openxmlformats.org/officeDocument/2006/relationships/tags" Target="../tags/tag186.xml"/><Relationship Id="rId13" Type="http://schemas.openxmlformats.org/officeDocument/2006/relationships/tags" Target="../tags/tag185.xml"/><Relationship Id="rId12" Type="http://schemas.openxmlformats.org/officeDocument/2006/relationships/tags" Target="../tags/tag184.xml"/><Relationship Id="rId11" Type="http://schemas.openxmlformats.org/officeDocument/2006/relationships/tags" Target="../tags/tag183.xml"/><Relationship Id="rId10" Type="http://schemas.openxmlformats.org/officeDocument/2006/relationships/tags" Target="../tags/tag182.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4.png"/><Relationship Id="rId6" Type="http://schemas.openxmlformats.org/officeDocument/2006/relationships/tags" Target="../tags/tag1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png"/><Relationship Id="rId3" Type="http://schemas.openxmlformats.org/officeDocument/2006/relationships/tags" Target="../tags/tag190.xml"/><Relationship Id="rId2" Type="http://schemas.openxmlformats.org/officeDocument/2006/relationships/tags" Target="../tags/tag189.xml"/><Relationship Id="rId13" Type="http://schemas.openxmlformats.org/officeDocument/2006/relationships/tags" Target="../tags/tag196.xml"/><Relationship Id="rId12" Type="http://schemas.openxmlformats.org/officeDocument/2006/relationships/tags" Target="../tags/tag195.xml"/><Relationship Id="rId11" Type="http://schemas.openxmlformats.org/officeDocument/2006/relationships/tags" Target="../tags/tag194.xml"/><Relationship Id="rId10" Type="http://schemas.openxmlformats.org/officeDocument/2006/relationships/tags" Target="../tags/tag193.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6" Type="http://schemas.openxmlformats.org/officeDocument/2006/relationships/tags" Target="../tags/tag207.xml"/><Relationship Id="rId5" Type="http://schemas.openxmlformats.org/officeDocument/2006/relationships/tags" Target="../tags/tag206.xml"/><Relationship Id="rId4" Type="http://schemas.openxmlformats.org/officeDocument/2006/relationships/tags" Target="../tags/tag205.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6" Type="http://schemas.openxmlformats.org/officeDocument/2006/relationships/tags" Target="../tags/tag212.xml"/><Relationship Id="rId5" Type="http://schemas.openxmlformats.org/officeDocument/2006/relationships/tags" Target="../tags/tag211.xml"/><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6" Type="http://schemas.openxmlformats.org/officeDocument/2006/relationships/tags" Target="../tags/tag217.xml"/><Relationship Id="rId5" Type="http://schemas.openxmlformats.org/officeDocument/2006/relationships/tags" Target="../tags/tag216.xml"/><Relationship Id="rId4" Type="http://schemas.openxmlformats.org/officeDocument/2006/relationships/tags" Target="../tags/tag215.xml"/><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7" Type="http://schemas.openxmlformats.org/officeDocument/2006/relationships/tags" Target="../tags/tag223.xml"/><Relationship Id="rId6" Type="http://schemas.openxmlformats.org/officeDocument/2006/relationships/tags" Target="../tags/tag222.xml"/><Relationship Id="rId5" Type="http://schemas.openxmlformats.org/officeDocument/2006/relationships/tags" Target="../tags/tag221.xml"/><Relationship Id="rId4" Type="http://schemas.openxmlformats.org/officeDocument/2006/relationships/tags" Target="../tags/tag220.xml"/><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tags" Target="../tags/tag229.xml"/><Relationship Id="rId6" Type="http://schemas.openxmlformats.org/officeDocument/2006/relationships/tags" Target="../tags/tag228.xml"/><Relationship Id="rId5" Type="http://schemas.openxmlformats.org/officeDocument/2006/relationships/tags" Target="../tags/tag227.xml"/><Relationship Id="rId4" Type="http://schemas.openxmlformats.org/officeDocument/2006/relationships/tags" Target="../tags/tag226.xml"/><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5" Type="http://schemas.openxmlformats.org/officeDocument/2006/relationships/tags" Target="../tags/tag235.xml"/><Relationship Id="rId4" Type="http://schemas.openxmlformats.org/officeDocument/2006/relationships/tags" Target="../tags/tag234.xml"/><Relationship Id="rId3" Type="http://schemas.openxmlformats.org/officeDocument/2006/relationships/tags" Target="../tags/tag233.xml"/><Relationship Id="rId2" Type="http://schemas.openxmlformats.org/officeDocument/2006/relationships/tags" Target="../tags/tag232.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38.xml"/><Relationship Id="rId3" Type="http://schemas.openxmlformats.org/officeDocument/2006/relationships/tags" Target="../tags/tag237.xml"/><Relationship Id="rId2" Type="http://schemas.openxmlformats.org/officeDocument/2006/relationships/tags" Target="../tags/tag236.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7" Type="http://schemas.openxmlformats.org/officeDocument/2006/relationships/tags" Target="../tags/tag244.xml"/><Relationship Id="rId6" Type="http://schemas.openxmlformats.org/officeDocument/2006/relationships/tags" Target="../tags/tag243.xml"/><Relationship Id="rId5" Type="http://schemas.openxmlformats.org/officeDocument/2006/relationships/tags" Target="../tags/tag242.xml"/><Relationship Id="rId4" Type="http://schemas.openxmlformats.org/officeDocument/2006/relationships/tags" Target="../tags/tag241.xml"/><Relationship Id="rId3" Type="http://schemas.openxmlformats.org/officeDocument/2006/relationships/tags" Target="../tags/tag240.xml"/><Relationship Id="rId2" Type="http://schemas.openxmlformats.org/officeDocument/2006/relationships/tags" Target="../tags/tag239.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6" Type="http://schemas.openxmlformats.org/officeDocument/2006/relationships/tags" Target="../tags/tag249.xml"/><Relationship Id="rId5" Type="http://schemas.openxmlformats.org/officeDocument/2006/relationships/tags" Target="../tags/tag248.xml"/><Relationship Id="rId4" Type="http://schemas.openxmlformats.org/officeDocument/2006/relationships/tags" Target="../tags/tag247.xml"/><Relationship Id="rId3" Type="http://schemas.openxmlformats.org/officeDocument/2006/relationships/tags" Target="../tags/tag246.xml"/><Relationship Id="rId2" Type="http://schemas.openxmlformats.org/officeDocument/2006/relationships/tags" Target="../tags/tag245.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5" Type="http://schemas.openxmlformats.org/officeDocument/2006/relationships/tags" Target="../tags/tag253.xml"/><Relationship Id="rId4" Type="http://schemas.openxmlformats.org/officeDocument/2006/relationships/tags" Target="../tags/tag252.xml"/><Relationship Id="rId3" Type="http://schemas.openxmlformats.org/officeDocument/2006/relationships/tags" Target="../tags/tag251.xml"/><Relationship Id="rId2" Type="http://schemas.openxmlformats.org/officeDocument/2006/relationships/tags" Target="../tags/tag250.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6" Type="http://schemas.openxmlformats.org/officeDocument/2006/relationships/tags" Target="../tags/tag258.xml"/><Relationship Id="rId5" Type="http://schemas.openxmlformats.org/officeDocument/2006/relationships/tags" Target="../tags/tag257.xml"/><Relationship Id="rId4" Type="http://schemas.openxmlformats.org/officeDocument/2006/relationships/tags" Target="../tags/tag256.xml"/><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3" name="副标题 2"/>
          <p:cNvSpPr>
            <a:spLocks noGrp="1"/>
          </p:cNvSpPr>
          <p:nvPr>
            <p:ph type="subTitle" idx="14" hasCustomPrompt="1"/>
            <p:custDataLst>
              <p:tags r:id="rId8"/>
            </p:custDataLst>
          </p:nvPr>
        </p:nvSpPr>
        <p:spPr>
          <a:xfrm>
            <a:off x="2921000" y="4758691"/>
            <a:ext cx="6350000" cy="361315"/>
          </a:xfrm>
        </p:spPr>
        <p:txBody>
          <a:bodyPr vert="horz" wrap="square" lIns="0" tIns="0" rIns="0" bIns="0" anchor="t" anchorCtr="0">
            <a:normAutofit/>
          </a:bodyPr>
          <a:lstStyle>
            <a:lvl1pPr marL="0" marR="0" indent="0" algn="ctr"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lumMod val="85000"/>
                    <a:lumOff val="15000"/>
                  </a:schemeClr>
                </a:solidFill>
                <a:latin typeface="Arial" panose="020B0604020202020204" pitchFamily="34" charset="0"/>
                <a:ea typeface="微软雅黑"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
        <p:nvSpPr>
          <p:cNvPr id="2" name="标题 1"/>
          <p:cNvSpPr>
            <a:spLocks noGrp="1"/>
          </p:cNvSpPr>
          <p:nvPr>
            <p:ph type="ctrTitle" idx="13" hasCustomPrompt="1"/>
            <p:custDataLst>
              <p:tags r:id="rId9"/>
            </p:custDataLst>
          </p:nvPr>
        </p:nvSpPr>
        <p:spPr>
          <a:xfrm>
            <a:off x="2921000" y="3156586"/>
            <a:ext cx="6350000" cy="1398905"/>
          </a:xfrm>
        </p:spPr>
        <p:txBody>
          <a:bodyPr vert="horz" wrap="square" lIns="0" tIns="0" rIns="0" bIns="0" anchor="ctr" anchorCtr="0">
            <a:normAutofit/>
          </a:bodyPr>
          <a:lstStyle>
            <a:lvl1pPr marL="0" marR="0" indent="0" algn="ctr" defTabSz="914400" rtl="0" eaLnBrk="1" fontAlgn="auto" latinLnBrk="0" hangingPunct="1">
              <a:lnSpc>
                <a:spcPct val="100000"/>
              </a:lnSpc>
              <a:spcBef>
                <a:spcPct val="0"/>
              </a:spcBef>
              <a:spcAft>
                <a:spcPts val="0"/>
              </a:spcAft>
              <a:buClrTx/>
              <a:buSzPts val="720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8579555" y="1397000"/>
            <a:ext cx="3612445" cy="4064000"/>
          </a:xfrm>
          <a:prstGeom prst="rect">
            <a:avLst/>
          </a:prstGeom>
        </p:spPr>
      </p:pic>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3" name="副标题 2"/>
          <p:cNvSpPr>
            <a:spLocks noGrp="1"/>
          </p:cNvSpPr>
          <p:nvPr>
            <p:ph type="subTitle" idx="14" hasCustomPrompt="1"/>
            <p:custDataLst>
              <p:tags r:id="rId8"/>
            </p:custDataLst>
          </p:nvPr>
        </p:nvSpPr>
        <p:spPr>
          <a:xfrm>
            <a:off x="1757045" y="3912235"/>
            <a:ext cx="5598160" cy="555625"/>
          </a:xfrm>
        </p:spPr>
        <p:txBody>
          <a:bodyPr vert="horz" wrap="square" lIns="0" tIns="0" rIns="0" bIns="0" anchor="ctr" anchorCtr="0">
            <a:normAutofit/>
          </a:bodyPr>
          <a:lstStyle>
            <a:lvl1pPr marL="0" marR="0" indent="0" algn="l" defTabSz="914400" rtl="0" eaLnBrk="1" fontAlgn="auto" latinLnBrk="0" hangingPunct="1">
              <a:lnSpc>
                <a:spcPct val="100000"/>
              </a:lnSpc>
              <a:spcBef>
                <a:spcPts val="0"/>
              </a:spcBef>
              <a:spcAft>
                <a:spcPts val="0"/>
              </a:spcAft>
              <a:buClrTx/>
              <a:buSzPts val="1600"/>
              <a:buFont typeface="Arial" panose="020B0604020202020204" pitchFamily="34" charset="0"/>
              <a:buNone/>
              <a:defRPr sz="2000" b="0" spc="200">
                <a:solidFill>
                  <a:schemeClr val="tx1">
                    <a:lumMod val="65000"/>
                    <a:lumOff val="35000"/>
                  </a:schemeClr>
                </a:solidFill>
                <a:latin typeface="Arial" panose="020B0604020202020204" pitchFamily="34" charset="0"/>
                <a:ea typeface="微软雅黑"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
        <p:nvSpPr>
          <p:cNvPr id="2" name="标题 1"/>
          <p:cNvSpPr>
            <a:spLocks noGrp="1"/>
          </p:cNvSpPr>
          <p:nvPr>
            <p:ph type="ctrTitle" idx="13" hasCustomPrompt="1"/>
            <p:custDataLst>
              <p:tags r:id="rId9"/>
            </p:custDataLst>
          </p:nvPr>
        </p:nvSpPr>
        <p:spPr>
          <a:xfrm>
            <a:off x="1756728" y="2941321"/>
            <a:ext cx="559879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5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304800" y="2194560"/>
            <a:ext cx="4389120" cy="2468880"/>
          </a:xfrm>
          <a:prstGeom prst="rect">
            <a:avLst/>
          </a:prstGeom>
        </p:spPr>
      </p:pic>
      <p:sp>
        <p:nvSpPr>
          <p:cNvPr id="6" name="任意多边形 6"/>
          <p:cNvSpPr/>
          <p:nvPr userDrawn="1">
            <p:custDataLst>
              <p:tags r:id="rId5"/>
            </p:custDataLst>
          </p:nvPr>
        </p:nvSpPr>
        <p:spPr>
          <a:xfrm>
            <a:off x="4878000" y="0"/>
            <a:ext cx="7314000"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 name="标题 1"/>
          <p:cNvSpPr>
            <a:spLocks noGrp="1"/>
          </p:cNvSpPr>
          <p:nvPr>
            <p:ph type="title"/>
            <p:custDataLst>
              <p:tags r:id="rId6"/>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grpSp>
        <p:nvGrpSpPr>
          <p:cNvPr id="8" name="组合 7"/>
          <p:cNvGrpSpPr/>
          <p:nvPr userDrawn="1">
            <p:custDataLst>
              <p:tags r:id="rId8"/>
            </p:custDataLst>
          </p:nvPr>
        </p:nvGrpSpPr>
        <p:grpSpPr>
          <a:xfrm>
            <a:off x="4316730" y="2264728"/>
            <a:ext cx="3558540" cy="3080385"/>
            <a:chOff x="6798" y="2568"/>
            <a:chExt cx="5604" cy="4851"/>
          </a:xfrm>
        </p:grpSpPr>
        <p:sp>
          <p:nvSpPr>
            <p:cNvPr id="9" name="任意多边形 6"/>
            <p:cNvSpPr/>
            <p:nvPr>
              <p:custDataLst>
                <p:tags r:id="rId9"/>
              </p:custDataLst>
            </p:nvPr>
          </p:nvSpPr>
          <p:spPr>
            <a:xfrm rot="10800000">
              <a:off x="6798" y="6625"/>
              <a:ext cx="5605" cy="795"/>
            </a:xfrm>
            <a:custGeom>
              <a:avLst/>
              <a:gdLst>
                <a:gd name="connsiteX0" fmla="*/ 0 w 6430"/>
                <a:gd name="connsiteY0" fmla="*/ 1187 h 1232"/>
                <a:gd name="connsiteX1" fmla="*/ 0 w 6430"/>
                <a:gd name="connsiteY1" fmla="*/ 0 h 1232"/>
                <a:gd name="connsiteX2" fmla="*/ 6430 w 6430"/>
                <a:gd name="connsiteY2" fmla="*/ 0 h 1232"/>
                <a:gd name="connsiteX3" fmla="*/ 6430 w 6430"/>
                <a:gd name="connsiteY3" fmla="*/ 1232 h 1232"/>
              </a:gdLst>
              <a:ahLst/>
              <a:cxnLst>
                <a:cxn ang="0">
                  <a:pos x="connsiteX0" y="connsiteY0"/>
                </a:cxn>
                <a:cxn ang="0">
                  <a:pos x="connsiteX1" y="connsiteY1"/>
                </a:cxn>
                <a:cxn ang="0">
                  <a:pos x="connsiteX2" y="connsiteY2"/>
                </a:cxn>
                <a:cxn ang="0">
                  <a:pos x="connsiteX3" y="connsiteY3"/>
                </a:cxn>
              </a:cxnLst>
              <a:rect l="l" t="t" r="r" b="b"/>
              <a:pathLst>
                <a:path w="6430" h="1232">
                  <a:moveTo>
                    <a:pt x="0" y="1187"/>
                  </a:moveTo>
                  <a:lnTo>
                    <a:pt x="0" y="0"/>
                  </a:lnTo>
                  <a:lnTo>
                    <a:pt x="6430" y="0"/>
                  </a:lnTo>
                  <a:lnTo>
                    <a:pt x="6430" y="1232"/>
                  </a:lnTo>
                </a:path>
              </a:pathLst>
            </a:cu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5"/>
            <p:cNvSpPr/>
            <p:nvPr>
              <p:custDataLst>
                <p:tags r:id="rId10"/>
              </p:custDataLst>
            </p:nvPr>
          </p:nvSpPr>
          <p:spPr>
            <a:xfrm>
              <a:off x="6798" y="2568"/>
              <a:ext cx="5605" cy="795"/>
            </a:xfrm>
            <a:custGeom>
              <a:avLst/>
              <a:gdLst>
                <a:gd name="connsiteX0" fmla="*/ 0 w 6430"/>
                <a:gd name="connsiteY0" fmla="*/ 1187 h 1232"/>
                <a:gd name="connsiteX1" fmla="*/ 0 w 6430"/>
                <a:gd name="connsiteY1" fmla="*/ 0 h 1232"/>
                <a:gd name="connsiteX2" fmla="*/ 6430 w 6430"/>
                <a:gd name="connsiteY2" fmla="*/ 0 h 1232"/>
                <a:gd name="connsiteX3" fmla="*/ 6430 w 6430"/>
                <a:gd name="connsiteY3" fmla="*/ 1232 h 1232"/>
              </a:gdLst>
              <a:ahLst/>
              <a:cxnLst>
                <a:cxn ang="0">
                  <a:pos x="connsiteX0" y="connsiteY0"/>
                </a:cxn>
                <a:cxn ang="0">
                  <a:pos x="connsiteX1" y="connsiteY1"/>
                </a:cxn>
                <a:cxn ang="0">
                  <a:pos x="connsiteX2" y="connsiteY2"/>
                </a:cxn>
                <a:cxn ang="0">
                  <a:pos x="connsiteX3" y="connsiteY3"/>
                </a:cxn>
              </a:cxnLst>
              <a:rect l="l" t="t" r="r" b="b"/>
              <a:pathLst>
                <a:path w="6430" h="1232">
                  <a:moveTo>
                    <a:pt x="0" y="1187"/>
                  </a:moveTo>
                  <a:lnTo>
                    <a:pt x="0" y="0"/>
                  </a:lnTo>
                  <a:lnTo>
                    <a:pt x="6430" y="0"/>
                  </a:lnTo>
                  <a:lnTo>
                    <a:pt x="6430" y="1232"/>
                  </a:lnTo>
                </a:path>
              </a:pathLst>
            </a:cu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占位符 6"/>
          <p:cNvSpPr>
            <a:spLocks noGrp="1"/>
          </p:cNvSpPr>
          <p:nvPr>
            <p:ph type="body" idx="14" hasCustomPrompt="1"/>
            <p:custDataLst>
              <p:tags r:id="rId11"/>
            </p:custDataLst>
          </p:nvPr>
        </p:nvSpPr>
        <p:spPr>
          <a:xfrm>
            <a:off x="2921000" y="4371023"/>
            <a:ext cx="6350000" cy="361315"/>
          </a:xfrm>
        </p:spPr>
        <p:txBody>
          <a:bodyPr vert="horz" wrap="square" lIns="0" tIns="0" rIns="0" bIns="0" anchor="t" anchorCtr="0">
            <a:normAutofit/>
          </a:bodyPr>
          <a:lstStyle>
            <a:lvl1pPr marL="0" marR="0" indent="0" algn="ctr" rtl="0" eaLnBrk="1" fontAlgn="auto">
              <a:lnSpc>
                <a:spcPct val="100000"/>
              </a:lnSpc>
              <a:spcBef>
                <a:spcPts val="0"/>
              </a:spcBef>
              <a:spcAft>
                <a:spcPts val="0"/>
              </a:spcAft>
              <a:buClrTx/>
              <a:buSzPts val="2000"/>
              <a:buFont typeface="Arial" panose="020B0604020202020204" pitchFamily="34" charset="0"/>
              <a:buNone/>
              <a:defRPr sz="2000" b="0" spc="200">
                <a:solidFill>
                  <a:schemeClr val="tx1">
                    <a:lumMod val="85000"/>
                    <a:lumOff val="15000"/>
                  </a:schemeClr>
                </a:solidFill>
                <a:latin typeface="Arial" panose="020B0604020202020204" pitchFamily="34" charset="0"/>
                <a:ea typeface="微软雅黑" panose="020B0503020204020204" pitchFamily="3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12"/>
            </p:custDataLst>
          </p:nvPr>
        </p:nvSpPr>
        <p:spPr>
          <a:xfrm>
            <a:off x="3413760" y="2911793"/>
            <a:ext cx="5365750" cy="1398905"/>
          </a:xfrm>
        </p:spPr>
        <p:txBody>
          <a:bodyPr vert="horz" wrap="square" lIns="0" tIns="0" rIns="0" bIns="0" anchor="ctr" anchorCtr="0">
            <a:normAutofit/>
          </a:bodyPr>
          <a:lstStyle>
            <a:lvl1pPr marL="0" marR="0" indent="0" algn="ctr" defTabSz="914400" rtl="0" eaLnBrk="1" fontAlgn="auto" latinLnBrk="0" hangingPunct="1">
              <a:lnSpc>
                <a:spcPct val="100000"/>
              </a:lnSpc>
              <a:spcBef>
                <a:spcPct val="0"/>
              </a:spcBef>
              <a:spcAft>
                <a:spcPts val="0"/>
              </a:spcAft>
              <a:buClrTx/>
              <a:buSzPts val="8000"/>
              <a:buNone/>
              <a:defRPr sz="8000" b="0" spc="10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82332"/>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82332"/>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82332"/>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175668"/>
            <a:ext cx="720090" cy="682332"/>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322752"/>
            <a:ext cx="1620202" cy="1535248"/>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482576"/>
            <a:ext cx="1620202" cy="1375424"/>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1.png"/><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6" Type="http://schemas.openxmlformats.org/officeDocument/2006/relationships/theme" Target="../theme/theme2.xml"/><Relationship Id="rId25" Type="http://schemas.openxmlformats.org/officeDocument/2006/relationships/image" Target="../media/image1.png"/><Relationship Id="rId24" Type="http://schemas.openxmlformats.org/officeDocument/2006/relationships/tags" Target="../tags/tag202.xml"/><Relationship Id="rId23" Type="http://schemas.openxmlformats.org/officeDocument/2006/relationships/tags" Target="../tags/tag201.xml"/><Relationship Id="rId22" Type="http://schemas.openxmlformats.org/officeDocument/2006/relationships/tags" Target="../tags/tag200.xml"/><Relationship Id="rId21" Type="http://schemas.openxmlformats.org/officeDocument/2006/relationships/tags" Target="../tags/tag199.xml"/><Relationship Id="rId20" Type="http://schemas.openxmlformats.org/officeDocument/2006/relationships/tags" Target="../tags/tag198.xml"/><Relationship Id="rId2" Type="http://schemas.openxmlformats.org/officeDocument/2006/relationships/slideLayout" Target="../slideLayouts/slideLayout13.xml"/><Relationship Id="rId19" Type="http://schemas.openxmlformats.org/officeDocument/2006/relationships/tags" Target="../tags/tag197.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 Type="http://schemas.openxmlformats.org/officeDocument/2006/relationships/slideLayout" Target="../slideLayouts/slideLayout31.xml"/><Relationship Id="rId18" Type="http://schemas.openxmlformats.org/officeDocument/2006/relationships/theme" Target="../theme/theme3.xml"/><Relationship Id="rId17" Type="http://schemas.openxmlformats.org/officeDocument/2006/relationships/tags" Target="../tags/tag264.xml"/><Relationship Id="rId16" Type="http://schemas.openxmlformats.org/officeDocument/2006/relationships/tags" Target="../tags/tag263.xml"/><Relationship Id="rId15" Type="http://schemas.openxmlformats.org/officeDocument/2006/relationships/tags" Target="../tags/tag262.xml"/><Relationship Id="rId14" Type="http://schemas.openxmlformats.org/officeDocument/2006/relationships/tags" Target="../tags/tag261.xml"/><Relationship Id="rId13" Type="http://schemas.openxmlformats.org/officeDocument/2006/relationships/tags" Target="../tags/tag260.xml"/><Relationship Id="rId12" Type="http://schemas.openxmlformats.org/officeDocument/2006/relationships/tags" Target="../tags/tag259.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pic>
        <p:nvPicPr>
          <p:cNvPr id="7" name="中英文.png"/>
          <p:cNvPicPr>
            <a:picLocks noChangeAspect="1"/>
          </p:cNvPicPr>
          <p:nvPr userDrawn="1"/>
        </p:nvPicPr>
        <p:blipFill>
          <a:blip r:embed="rId17"/>
          <a:stretch>
            <a:fillRect/>
          </a:stretch>
        </p:blipFill>
        <p:spPr>
          <a:xfrm>
            <a:off x="9717014" y="6379271"/>
            <a:ext cx="1701473" cy="188131"/>
          </a:xfrm>
          <a:prstGeom prst="rect">
            <a:avLst/>
          </a:prstGeom>
          <a:ln w="12700">
            <a:miter lim="4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中英文.png"/>
          <p:cNvPicPr>
            <a:picLocks noChangeAspect="1"/>
          </p:cNvPicPr>
          <p:nvPr userDrawn="1"/>
        </p:nvPicPr>
        <p:blipFill>
          <a:blip r:embed="rId25"/>
          <a:stretch>
            <a:fillRect/>
          </a:stretch>
        </p:blipFill>
        <p:spPr>
          <a:xfrm>
            <a:off x="9363954" y="6414831"/>
            <a:ext cx="1701473" cy="188131"/>
          </a:xfrm>
          <a:prstGeom prst="rect">
            <a:avLst/>
          </a:prstGeom>
          <a:ln w="12700">
            <a:miter lim="4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267.xml"/><Relationship Id="rId3" Type="http://schemas.openxmlformats.org/officeDocument/2006/relationships/image" Target="../media/image7.png"/><Relationship Id="rId2" Type="http://schemas.openxmlformats.org/officeDocument/2006/relationships/tags" Target="../tags/tag266.xml"/><Relationship Id="rId1" Type="http://schemas.openxmlformats.org/officeDocument/2006/relationships/tags" Target="../tags/tag265.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00.xml"/><Relationship Id="rId5" Type="http://schemas.openxmlformats.org/officeDocument/2006/relationships/image" Target="../media/image12.png"/><Relationship Id="rId4" Type="http://schemas.openxmlformats.org/officeDocument/2006/relationships/tags" Target="../tags/tag299.xml"/><Relationship Id="rId3" Type="http://schemas.openxmlformats.org/officeDocument/2006/relationships/tags" Target="../tags/tag298.xml"/><Relationship Id="rId2" Type="http://schemas.openxmlformats.org/officeDocument/2006/relationships/image" Target="../media/image10.png"/><Relationship Id="rId1" Type="http://schemas.openxmlformats.org/officeDocument/2006/relationships/tags" Target="../tags/tag297.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04.xml"/><Relationship Id="rId5" Type="http://schemas.openxmlformats.org/officeDocument/2006/relationships/image" Target="../media/image13.png"/><Relationship Id="rId4" Type="http://schemas.openxmlformats.org/officeDocument/2006/relationships/tags" Target="../tags/tag303.xml"/><Relationship Id="rId3" Type="http://schemas.openxmlformats.org/officeDocument/2006/relationships/tags" Target="../tags/tag302.xml"/><Relationship Id="rId2" Type="http://schemas.openxmlformats.org/officeDocument/2006/relationships/image" Target="../media/image10.png"/><Relationship Id="rId1" Type="http://schemas.openxmlformats.org/officeDocument/2006/relationships/tags" Target="../tags/tag301.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309.xml"/><Relationship Id="rId7" Type="http://schemas.openxmlformats.org/officeDocument/2006/relationships/image" Target="../media/image15.png"/><Relationship Id="rId6" Type="http://schemas.openxmlformats.org/officeDocument/2006/relationships/tags" Target="../tags/tag308.xml"/><Relationship Id="rId5" Type="http://schemas.openxmlformats.org/officeDocument/2006/relationships/image" Target="../media/image14.png"/><Relationship Id="rId4" Type="http://schemas.openxmlformats.org/officeDocument/2006/relationships/image" Target="../media/image10.png"/><Relationship Id="rId3" Type="http://schemas.openxmlformats.org/officeDocument/2006/relationships/tags" Target="../tags/tag307.xml"/><Relationship Id="rId2" Type="http://schemas.openxmlformats.org/officeDocument/2006/relationships/tags" Target="../tags/tag306.xml"/><Relationship Id="rId1" Type="http://schemas.openxmlformats.org/officeDocument/2006/relationships/tags" Target="../tags/tag305.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312.xml"/><Relationship Id="rId2" Type="http://schemas.openxmlformats.org/officeDocument/2006/relationships/tags" Target="../tags/tag311.xml"/><Relationship Id="rId1" Type="http://schemas.openxmlformats.org/officeDocument/2006/relationships/tags" Target="../tags/tag31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13.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315.xml"/><Relationship Id="rId2" Type="http://schemas.openxmlformats.org/officeDocument/2006/relationships/tags" Target="../tags/tag314.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316.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ags" Target="../tags/tag317.xml"/><Relationship Id="rId2" Type="http://schemas.openxmlformats.org/officeDocument/2006/relationships/image" Target="../media/image19.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tags" Target="../tags/tag3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tags" Target="../tags/tag319.xml"/></Relationships>
</file>

<file path=ppt/slides/_rels/slide2.xml.rels><?xml version="1.0" encoding="UTF-8" standalone="yes"?>
<Relationships xmlns="http://schemas.openxmlformats.org/package/2006/relationships"><Relationship Id="rId9" Type="http://schemas.openxmlformats.org/officeDocument/2006/relationships/tags" Target="../tags/tag276.xml"/><Relationship Id="rId8" Type="http://schemas.openxmlformats.org/officeDocument/2006/relationships/tags" Target="../tags/tag275.xml"/><Relationship Id="rId7" Type="http://schemas.openxmlformats.org/officeDocument/2006/relationships/tags" Target="../tags/tag274.xml"/><Relationship Id="rId6" Type="http://schemas.openxmlformats.org/officeDocument/2006/relationships/tags" Target="../tags/tag273.xml"/><Relationship Id="rId5" Type="http://schemas.openxmlformats.org/officeDocument/2006/relationships/tags" Target="../tags/tag272.xml"/><Relationship Id="rId4" Type="http://schemas.openxmlformats.org/officeDocument/2006/relationships/tags" Target="../tags/tag271.xml"/><Relationship Id="rId3" Type="http://schemas.openxmlformats.org/officeDocument/2006/relationships/tags" Target="../tags/tag270.xml"/><Relationship Id="rId20" Type="http://schemas.openxmlformats.org/officeDocument/2006/relationships/notesSlide" Target="../notesSlides/notesSlide1.xml"/><Relationship Id="rId2" Type="http://schemas.openxmlformats.org/officeDocument/2006/relationships/tags" Target="../tags/tag269.xml"/><Relationship Id="rId19" Type="http://schemas.openxmlformats.org/officeDocument/2006/relationships/slideLayout" Target="../slideLayouts/slideLayout17.xml"/><Relationship Id="rId18" Type="http://schemas.openxmlformats.org/officeDocument/2006/relationships/tags" Target="../tags/tag285.xml"/><Relationship Id="rId17" Type="http://schemas.openxmlformats.org/officeDocument/2006/relationships/tags" Target="../tags/tag284.xml"/><Relationship Id="rId16" Type="http://schemas.openxmlformats.org/officeDocument/2006/relationships/tags" Target="../tags/tag283.xml"/><Relationship Id="rId15" Type="http://schemas.openxmlformats.org/officeDocument/2006/relationships/tags" Target="../tags/tag282.xml"/><Relationship Id="rId14" Type="http://schemas.openxmlformats.org/officeDocument/2006/relationships/tags" Target="../tags/tag281.xml"/><Relationship Id="rId13" Type="http://schemas.openxmlformats.org/officeDocument/2006/relationships/tags" Target="../tags/tag280.xml"/><Relationship Id="rId12" Type="http://schemas.openxmlformats.org/officeDocument/2006/relationships/tags" Target="../tags/tag279.xml"/><Relationship Id="rId11" Type="http://schemas.openxmlformats.org/officeDocument/2006/relationships/tags" Target="../tags/tag278.xml"/><Relationship Id="rId10" Type="http://schemas.openxmlformats.org/officeDocument/2006/relationships/tags" Target="../tags/tag277.xml"/><Relationship Id="rId1" Type="http://schemas.openxmlformats.org/officeDocument/2006/relationships/tags" Target="../tags/tag268.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21.xml"/><Relationship Id="rId2" Type="http://schemas.openxmlformats.org/officeDocument/2006/relationships/image" Target="../media/image20.png"/><Relationship Id="rId1" Type="http://schemas.openxmlformats.org/officeDocument/2006/relationships/tags" Target="../tags/tag320.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22.xml"/><Relationship Id="rId2" Type="http://schemas.openxmlformats.org/officeDocument/2006/relationships/image" Target="../media/image22.png"/><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3.xml"/><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tags" Target="../tags/tag325.xml"/><Relationship Id="rId1" Type="http://schemas.openxmlformats.org/officeDocument/2006/relationships/tags" Target="../tags/tag324.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36.xml"/><Relationship Id="rId5" Type="http://schemas.openxmlformats.org/officeDocument/2006/relationships/tags" Target="../tags/tag329.xml"/><Relationship Id="rId4" Type="http://schemas.openxmlformats.org/officeDocument/2006/relationships/tags" Target="../tags/tag328.xml"/><Relationship Id="rId3" Type="http://schemas.openxmlformats.org/officeDocument/2006/relationships/image" Target="../media/image24.png"/><Relationship Id="rId2" Type="http://schemas.openxmlformats.org/officeDocument/2006/relationships/tags" Target="../tags/tag327.xml"/><Relationship Id="rId1" Type="http://schemas.openxmlformats.org/officeDocument/2006/relationships/tags" Target="../tags/tag326.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30.xml"/><Relationship Id="rId3" Type="http://schemas.openxmlformats.org/officeDocument/2006/relationships/tags" Target="../tags/tag332.xml"/><Relationship Id="rId2" Type="http://schemas.openxmlformats.org/officeDocument/2006/relationships/tags" Target="../tags/tag331.xml"/><Relationship Id="rId1" Type="http://schemas.openxmlformats.org/officeDocument/2006/relationships/tags" Target="../tags/tag330.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33.xml"/><Relationship Id="rId1"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34.xml"/><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35.xml"/><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336.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6.xml"/><Relationship Id="rId1" Type="http://schemas.openxmlformats.org/officeDocument/2006/relationships/image" Target="../media/image8.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337.xml"/><Relationship Id="rId2" Type="http://schemas.openxmlformats.org/officeDocument/2006/relationships/image" Target="../media/image30.png"/><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338.xml"/><Relationship Id="rId2" Type="http://schemas.openxmlformats.org/officeDocument/2006/relationships/image" Target="../media/image32.png"/><Relationship Id="rId1" Type="http://schemas.openxmlformats.org/officeDocument/2006/relationships/image" Target="../media/image3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tags" Target="../tags/tag339.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340.xml"/><Relationship Id="rId1" Type="http://schemas.openxmlformats.org/officeDocument/2006/relationships/image" Target="../media/image3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41.xml"/></Relationships>
</file>

<file path=ppt/slides/_rels/slide3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348.xml"/><Relationship Id="rId6" Type="http://schemas.openxmlformats.org/officeDocument/2006/relationships/tags" Target="../tags/tag347.xml"/><Relationship Id="rId5" Type="http://schemas.openxmlformats.org/officeDocument/2006/relationships/tags" Target="../tags/tag346.xml"/><Relationship Id="rId4" Type="http://schemas.openxmlformats.org/officeDocument/2006/relationships/tags" Target="../tags/tag345.xml"/><Relationship Id="rId3" Type="http://schemas.openxmlformats.org/officeDocument/2006/relationships/tags" Target="../tags/tag344.xml"/><Relationship Id="rId2" Type="http://schemas.openxmlformats.org/officeDocument/2006/relationships/tags" Target="../tags/tag343.xml"/><Relationship Id="rId1" Type="http://schemas.openxmlformats.org/officeDocument/2006/relationships/tags" Target="../tags/tag342.xml"/></Relationships>
</file>

<file path=ppt/slides/_rels/slide36.xml.rels><?xml version="1.0" encoding="UTF-8" standalone="yes"?>
<Relationships xmlns="http://schemas.openxmlformats.org/package/2006/relationships"><Relationship Id="rId9" Type="http://schemas.openxmlformats.org/officeDocument/2006/relationships/tags" Target="../tags/tag357.xml"/><Relationship Id="rId8" Type="http://schemas.openxmlformats.org/officeDocument/2006/relationships/tags" Target="../tags/tag356.xml"/><Relationship Id="rId7" Type="http://schemas.openxmlformats.org/officeDocument/2006/relationships/tags" Target="../tags/tag355.xml"/><Relationship Id="rId6" Type="http://schemas.openxmlformats.org/officeDocument/2006/relationships/tags" Target="../tags/tag354.xml"/><Relationship Id="rId5" Type="http://schemas.openxmlformats.org/officeDocument/2006/relationships/tags" Target="../tags/tag353.xml"/><Relationship Id="rId4" Type="http://schemas.openxmlformats.org/officeDocument/2006/relationships/tags" Target="../tags/tag352.xml"/><Relationship Id="rId3" Type="http://schemas.openxmlformats.org/officeDocument/2006/relationships/tags" Target="../tags/tag351.xml"/><Relationship Id="rId2" Type="http://schemas.openxmlformats.org/officeDocument/2006/relationships/tags" Target="../tags/tag350.xml"/><Relationship Id="rId18" Type="http://schemas.openxmlformats.org/officeDocument/2006/relationships/slideLayout" Target="../slideLayouts/slideLayout7.xml"/><Relationship Id="rId17" Type="http://schemas.openxmlformats.org/officeDocument/2006/relationships/tags" Target="../tags/tag365.xml"/><Relationship Id="rId16" Type="http://schemas.openxmlformats.org/officeDocument/2006/relationships/tags" Target="../tags/tag364.xml"/><Relationship Id="rId15" Type="http://schemas.openxmlformats.org/officeDocument/2006/relationships/tags" Target="../tags/tag363.xml"/><Relationship Id="rId14" Type="http://schemas.openxmlformats.org/officeDocument/2006/relationships/tags" Target="../tags/tag362.xml"/><Relationship Id="rId13" Type="http://schemas.openxmlformats.org/officeDocument/2006/relationships/tags" Target="../tags/tag361.xml"/><Relationship Id="rId12" Type="http://schemas.openxmlformats.org/officeDocument/2006/relationships/tags" Target="../tags/tag360.xml"/><Relationship Id="rId11" Type="http://schemas.openxmlformats.org/officeDocument/2006/relationships/tags" Target="../tags/tag359.xml"/><Relationship Id="rId10" Type="http://schemas.openxmlformats.org/officeDocument/2006/relationships/tags" Target="../tags/tag358.xml"/><Relationship Id="rId1" Type="http://schemas.openxmlformats.org/officeDocument/2006/relationships/tags" Target="../tags/tag349.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67.xml"/><Relationship Id="rId1" Type="http://schemas.openxmlformats.org/officeDocument/2006/relationships/tags" Target="../tags/tag366.xm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ags" Target="../tags/tag370.xml"/><Relationship Id="rId2" Type="http://schemas.openxmlformats.org/officeDocument/2006/relationships/tags" Target="../tags/tag369.xml"/><Relationship Id="rId1" Type="http://schemas.openxmlformats.org/officeDocument/2006/relationships/tags" Target="../tags/tag36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8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8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89.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91.xml"/><Relationship Id="rId2" Type="http://schemas.openxmlformats.org/officeDocument/2006/relationships/image" Target="../media/image9.png"/><Relationship Id="rId1" Type="http://schemas.openxmlformats.org/officeDocument/2006/relationships/tags" Target="../tags/tag29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92.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96.xml"/><Relationship Id="rId5" Type="http://schemas.openxmlformats.org/officeDocument/2006/relationships/image" Target="../media/image11.png"/><Relationship Id="rId4" Type="http://schemas.openxmlformats.org/officeDocument/2006/relationships/tags" Target="../tags/tag295.xml"/><Relationship Id="rId3" Type="http://schemas.openxmlformats.org/officeDocument/2006/relationships/tags" Target="../tags/tag294.xml"/><Relationship Id="rId2" Type="http://schemas.openxmlformats.org/officeDocument/2006/relationships/image" Target="../media/image10.png"/><Relationship Id="rId1" Type="http://schemas.openxmlformats.org/officeDocument/2006/relationships/tags" Target="../tags/tag29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Istio </a:t>
            </a:r>
            <a:r>
              <a:rPr lang="zh-CN" altLang="en-US"/>
              <a:t>入门分享</a:t>
            </a:r>
            <a:endParaRPr lang="zh-CN" altLang="en-US"/>
          </a:p>
        </p:txBody>
      </p:sp>
      <p:sp>
        <p:nvSpPr>
          <p:cNvPr id="3" name="副标题 2"/>
          <p:cNvSpPr>
            <a:spLocks noGrp="1"/>
          </p:cNvSpPr>
          <p:nvPr>
            <p:ph type="subTitle" idx="1"/>
            <p:custDataLst>
              <p:tags r:id="rId2"/>
            </p:custDataLst>
          </p:nvPr>
        </p:nvSpPr>
        <p:spPr/>
        <p:txBody>
          <a:bodyPr/>
          <a:p>
            <a:r>
              <a:rPr lang="zh-CN" altLang="en-US"/>
              <a:t>分享者：周瑞进</a:t>
            </a:r>
            <a:endParaRPr lang="zh-CN" altLang="en-US"/>
          </a:p>
        </p:txBody>
      </p:sp>
      <p:pic>
        <p:nvPicPr>
          <p:cNvPr id="5" name="图片 4" descr="istio"/>
          <p:cNvPicPr>
            <a:picLocks noChangeAspect="1"/>
          </p:cNvPicPr>
          <p:nvPr/>
        </p:nvPicPr>
        <p:blipFill>
          <a:blip r:embed="rId3"/>
          <a:stretch>
            <a:fillRect/>
          </a:stretch>
        </p:blipFill>
        <p:spPr>
          <a:xfrm>
            <a:off x="1198880" y="1310640"/>
            <a:ext cx="1829435" cy="2628265"/>
          </a:xfrm>
          <a:prstGeom prst="rect">
            <a:avLst/>
          </a:prstGeom>
        </p:spPr>
      </p:pic>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5020945" y="1433195"/>
            <a:ext cx="6565900" cy="4278630"/>
          </a:xfrm>
          <a:prstGeom prst="rect">
            <a:avLst/>
          </a:prstGeom>
        </p:spPr>
      </p:pic>
      <p:sp>
        <p:nvSpPr>
          <p:cNvPr id="2" name="文本框 1"/>
          <p:cNvSpPr txBox="1"/>
          <p:nvPr>
            <p:custDataLst>
              <p:tags r:id="rId3"/>
            </p:custDataLst>
          </p:nvPr>
        </p:nvSpPr>
        <p:spPr>
          <a:xfrm>
            <a:off x="612775" y="1019810"/>
            <a:ext cx="3967480" cy="1097280"/>
          </a:xfrm>
          <a:prstGeom prst="rect">
            <a:avLst/>
          </a:prstGeom>
          <a:noFill/>
        </p:spPr>
        <p:txBody>
          <a:bodyPr wrap="square" rtlCol="0" anchor="b" anchorCtr="0">
            <a:normAutofit/>
          </a:bodyPr>
          <a:lstStyle>
            <a:defPPr>
              <a:defRPr lang="zh-CN"/>
            </a:defPPr>
            <a:lvl1pPr>
              <a:defRPr sz="3600" b="1" spc="200">
                <a:solidFill>
                  <a:schemeClr val="tx1">
                    <a:lumMod val="85000"/>
                    <a:lumOff val="15000"/>
                  </a:schemeClr>
                </a:solidFill>
                <a:uFillTx/>
                <a:latin typeface="微软雅黑" panose="020B0503020204020204" pitchFamily="34" charset="-122"/>
                <a:ea typeface="微软雅黑" panose="020B0503020204020204" pitchFamily="34" charset="-122"/>
              </a:defRPr>
            </a:lvl1pPr>
          </a:lstStyle>
          <a:p>
            <a:r>
              <a:rPr lang="zh-CN" altLang="en-US">
                <a:latin typeface="Arial" panose="020B0604020202020204" pitchFamily="34" charset="0"/>
                <a:sym typeface="Arial" panose="020B0604020202020204" pitchFamily="34" charset="0"/>
              </a:rPr>
              <a:t>灰度发布</a:t>
            </a:r>
            <a:r>
              <a:rPr lang="en-US" altLang="zh-CN">
                <a:latin typeface="Arial" panose="020B0604020202020204" pitchFamily="34" charset="0"/>
                <a:sym typeface="Arial" panose="020B0604020202020204" pitchFamily="34" charset="0"/>
              </a:rPr>
              <a:t>/金丝雀</a:t>
            </a:r>
            <a:endParaRPr lang="en-US" altLang="zh-CN">
              <a:latin typeface="Arial" panose="020B0604020202020204" pitchFamily="34" charset="0"/>
              <a:sym typeface="Arial" panose="020B0604020202020204" pitchFamily="34" charset="0"/>
            </a:endParaRPr>
          </a:p>
        </p:txBody>
      </p:sp>
      <p:sp>
        <p:nvSpPr>
          <p:cNvPr id="3" name="文本框 2"/>
          <p:cNvSpPr txBox="1"/>
          <p:nvPr>
            <p:custDataLst>
              <p:tags r:id="rId4"/>
            </p:custDataLst>
          </p:nvPr>
        </p:nvSpPr>
        <p:spPr>
          <a:xfrm>
            <a:off x="612775" y="2933065"/>
            <a:ext cx="3966845" cy="3316535"/>
          </a:xfrm>
          <a:prstGeom prst="rect">
            <a:avLst/>
          </a:prstGeom>
          <a:noFill/>
        </p:spPr>
        <p:txBody>
          <a:bodyPr wrap="square" rtlCol="0">
            <a:normAutofit/>
          </a:bodyPr>
          <a:lstStyle>
            <a:defPPr>
              <a:defRPr lang="zh-CN"/>
            </a:defPPr>
            <a:lvl1pPr indent="0" fontAlgn="auto">
              <a:lnSpc>
                <a:spcPct val="130000"/>
              </a:lnSpc>
              <a:spcBef>
                <a:spcPts val="0"/>
              </a:spcBef>
              <a:spcAft>
                <a:spcPts val="1000"/>
              </a:spcAft>
              <a:buNone/>
              <a:defRPr sz="1600">
                <a:solidFill>
                  <a:schemeClr val="tx1">
                    <a:lumMod val="65000"/>
                    <a:lumOff val="35000"/>
                  </a:schemeClr>
                </a:solidFill>
                <a:uFillTx/>
                <a:latin typeface="Arial" panose="020B0604020202020204" pitchFamily="34" charset="0"/>
                <a:ea typeface="微软雅黑" panose="020B0503020204020204" pitchFamily="34" charset="-122"/>
              </a:defRPr>
            </a:lvl1pPr>
          </a:lstStyle>
          <a:p>
            <a:r>
              <a:rPr>
                <a:sym typeface="Arial" panose="020B0604020202020204" pitchFamily="34" charset="0"/>
              </a:rPr>
              <a:t>金丝雀对瓦斯这种气体十分敏感</a:t>
            </a:r>
            <a:r>
              <a:rPr lang="zh-CN">
                <a:sym typeface="Arial" panose="020B0604020202020204" pitchFamily="34" charset="0"/>
              </a:rPr>
              <a:t>，早期矿工下井，都会带上一只金丝雀作为“瓦斯检测指标”，以便在危险状况下紧急撤离。</a:t>
            </a:r>
            <a:endParaRPr lang="zh-CN">
              <a:sym typeface="Arial" panose="020B0604020202020204" pitchFamily="34" charset="0"/>
            </a:endParaRPr>
          </a:p>
          <a:p>
            <a:endParaRPr lang="zh-CN" altLang="en-US">
              <a:sym typeface="Arial" panose="020B0604020202020204" pitchFamily="34" charset="0"/>
            </a:endParaRPr>
          </a:p>
          <a:p>
            <a:r>
              <a:rPr>
                <a:sym typeface="Arial" panose="020B0604020202020204" pitchFamily="34" charset="0"/>
              </a:rPr>
              <a:t>平滑过渡的一种发布方式</a:t>
            </a:r>
            <a:r>
              <a:rPr lang="zh-CN">
                <a:sym typeface="Arial" panose="020B0604020202020204" pitchFamily="34" charset="0"/>
              </a:rPr>
              <a:t>，小流量部署测试后没问题，再增量部署。【</a:t>
            </a:r>
            <a:r>
              <a:rPr lang="en-US" altLang="zh-CN">
                <a:sym typeface="Arial" panose="020B0604020202020204" pitchFamily="34" charset="0"/>
              </a:rPr>
              <a:t>A/B </a:t>
            </a:r>
            <a:r>
              <a:rPr lang="zh-CN" altLang="en-US">
                <a:sym typeface="Arial" panose="020B0604020202020204" pitchFamily="34" charset="0"/>
              </a:rPr>
              <a:t>测试注重收集用户对产品的反馈情况，金丝雀是一个部署的过程</a:t>
            </a:r>
            <a:r>
              <a:rPr lang="zh-CN">
                <a:sym typeface="Arial" panose="020B0604020202020204" pitchFamily="34" charset="0"/>
              </a:rPr>
              <a:t>】</a:t>
            </a:r>
            <a:endParaRPr lang="zh-CN">
              <a:sym typeface="Arial" panose="020B0604020202020204" pitchFamily="34" charset="0"/>
            </a:endParaRPr>
          </a:p>
        </p:txBody>
      </p:sp>
      <p:pic>
        <p:nvPicPr>
          <p:cNvPr id="5" name="图片 4"/>
          <p:cNvPicPr>
            <a:picLocks noChangeAspect="1"/>
          </p:cNvPicPr>
          <p:nvPr/>
        </p:nvPicPr>
        <p:blipFill>
          <a:blip r:embed="rId5"/>
          <a:stretch>
            <a:fillRect/>
          </a:stretch>
        </p:blipFill>
        <p:spPr>
          <a:xfrm>
            <a:off x="5471795" y="2117090"/>
            <a:ext cx="5663565" cy="2179320"/>
          </a:xfrm>
          <a:prstGeom prst="rect">
            <a:avLst/>
          </a:prstGeom>
        </p:spPr>
      </p:pic>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5177790" y="1995805"/>
            <a:ext cx="6893560" cy="3756025"/>
          </a:xfrm>
          <a:prstGeom prst="rect">
            <a:avLst/>
          </a:prstGeom>
        </p:spPr>
      </p:pic>
      <p:sp>
        <p:nvSpPr>
          <p:cNvPr id="2" name="文本框 1"/>
          <p:cNvSpPr txBox="1"/>
          <p:nvPr>
            <p:custDataLst>
              <p:tags r:id="rId3"/>
            </p:custDataLst>
          </p:nvPr>
        </p:nvSpPr>
        <p:spPr>
          <a:xfrm>
            <a:off x="612775" y="1019810"/>
            <a:ext cx="3967480" cy="1097280"/>
          </a:xfrm>
          <a:prstGeom prst="rect">
            <a:avLst/>
          </a:prstGeom>
          <a:noFill/>
        </p:spPr>
        <p:txBody>
          <a:bodyPr wrap="square" rtlCol="0" anchor="b" anchorCtr="0">
            <a:normAutofit/>
          </a:bodyPr>
          <a:lstStyle>
            <a:defPPr>
              <a:defRPr lang="zh-CN"/>
            </a:defPPr>
            <a:lvl1pPr>
              <a:defRPr sz="3600" b="1" spc="200">
                <a:solidFill>
                  <a:schemeClr val="tx1">
                    <a:lumMod val="85000"/>
                    <a:lumOff val="15000"/>
                  </a:schemeClr>
                </a:solidFill>
                <a:uFillTx/>
                <a:latin typeface="微软雅黑" panose="020B0503020204020204" pitchFamily="34" charset="-122"/>
                <a:ea typeface="微软雅黑" panose="020B0503020204020204" pitchFamily="34" charset="-122"/>
              </a:defRPr>
            </a:lvl1pPr>
          </a:lstStyle>
          <a:p>
            <a:r>
              <a:rPr lang="zh-CN" altLang="en-US">
                <a:latin typeface="Arial" panose="020B0604020202020204" pitchFamily="34" charset="0"/>
                <a:sym typeface="Arial" panose="020B0604020202020204" pitchFamily="34" charset="0"/>
              </a:rPr>
              <a:t>蓝绿部署</a:t>
            </a:r>
            <a:endParaRPr lang="zh-CN" altLang="en-US">
              <a:latin typeface="Arial" panose="020B0604020202020204" pitchFamily="34" charset="0"/>
              <a:sym typeface="Arial" panose="020B0604020202020204" pitchFamily="34" charset="0"/>
            </a:endParaRPr>
          </a:p>
        </p:txBody>
      </p:sp>
      <p:sp>
        <p:nvSpPr>
          <p:cNvPr id="3" name="文本框 2"/>
          <p:cNvSpPr txBox="1"/>
          <p:nvPr>
            <p:custDataLst>
              <p:tags r:id="rId4"/>
            </p:custDataLst>
          </p:nvPr>
        </p:nvSpPr>
        <p:spPr>
          <a:xfrm>
            <a:off x="612775" y="2933065"/>
            <a:ext cx="3966845" cy="3316535"/>
          </a:xfrm>
          <a:prstGeom prst="rect">
            <a:avLst/>
          </a:prstGeom>
          <a:noFill/>
        </p:spPr>
        <p:txBody>
          <a:bodyPr wrap="square" rtlCol="0">
            <a:normAutofit/>
          </a:bodyPr>
          <a:lstStyle>
            <a:defPPr>
              <a:defRPr lang="zh-CN"/>
            </a:defPPr>
            <a:lvl1pPr indent="0" fontAlgn="auto">
              <a:lnSpc>
                <a:spcPct val="130000"/>
              </a:lnSpc>
              <a:spcBef>
                <a:spcPts val="0"/>
              </a:spcBef>
              <a:spcAft>
                <a:spcPts val="1000"/>
              </a:spcAft>
              <a:buNone/>
              <a:defRPr sz="1600">
                <a:solidFill>
                  <a:schemeClr val="tx1">
                    <a:lumMod val="65000"/>
                    <a:lumOff val="35000"/>
                  </a:schemeClr>
                </a:solidFill>
                <a:uFillTx/>
                <a:latin typeface="Arial" panose="020B0604020202020204" pitchFamily="34" charset="0"/>
                <a:ea typeface="微软雅黑" panose="020B0503020204020204" pitchFamily="34" charset="-122"/>
              </a:defRPr>
            </a:lvl1pPr>
          </a:lstStyle>
          <a:p>
            <a:r>
              <a:rPr lang="zh-CN" altLang="en-US">
                <a:sym typeface="Arial" panose="020B0604020202020204" pitchFamily="34" charset="0"/>
              </a:rPr>
              <a:t>注重升级过程的安全可靠</a:t>
            </a:r>
            <a:endParaRPr lang="zh-CN" altLang="en-US">
              <a:sym typeface="Arial" panose="020B0604020202020204" pitchFamily="34" charset="0"/>
            </a:endParaRPr>
          </a:p>
          <a:p>
            <a:r>
              <a:rPr lang="zh-CN" altLang="en-US">
                <a:sym typeface="Arial" panose="020B0604020202020204" pitchFamily="34" charset="0"/>
              </a:rPr>
              <a:t>有</a:t>
            </a:r>
            <a:r>
              <a:rPr lang="en-US" altLang="zh-CN">
                <a:sym typeface="Arial" panose="020B0604020202020204" pitchFamily="34" charset="0"/>
              </a:rPr>
              <a:t>2</a:t>
            </a:r>
            <a:r>
              <a:rPr lang="zh-CN" altLang="en-US">
                <a:sym typeface="Arial" panose="020B0604020202020204" pitchFamily="34" charset="0"/>
              </a:rPr>
              <a:t>个集群，部署的时候流量先断开一边，集群 </a:t>
            </a:r>
            <a:r>
              <a:rPr lang="en-US" altLang="zh-CN">
                <a:sym typeface="Arial" panose="020B0604020202020204" pitchFamily="34" charset="0"/>
              </a:rPr>
              <a:t>A </a:t>
            </a:r>
            <a:r>
              <a:rPr lang="zh-CN" altLang="en-US">
                <a:sym typeface="Arial" panose="020B0604020202020204" pitchFamily="34" charset="0"/>
              </a:rPr>
              <a:t>部署完验证没问题，流量接入。此时，把 </a:t>
            </a:r>
            <a:r>
              <a:rPr lang="en-US" altLang="zh-CN">
                <a:sym typeface="Arial" panose="020B0604020202020204" pitchFamily="34" charset="0"/>
              </a:rPr>
              <a:t>B </a:t>
            </a:r>
            <a:r>
              <a:rPr lang="zh-CN" altLang="en-US">
                <a:sym typeface="Arial" panose="020B0604020202020204" pitchFamily="34" charset="0"/>
              </a:rPr>
              <a:t>断开也进行同样的操作。</a:t>
            </a:r>
            <a:endParaRPr lang="zh-CN" altLang="en-US">
              <a:sym typeface="Arial" panose="020B0604020202020204" pitchFamily="34" charset="0"/>
            </a:endParaRPr>
          </a:p>
        </p:txBody>
      </p:sp>
      <p:pic>
        <p:nvPicPr>
          <p:cNvPr id="5" name="图片 4"/>
          <p:cNvPicPr>
            <a:picLocks noChangeAspect="1"/>
          </p:cNvPicPr>
          <p:nvPr/>
        </p:nvPicPr>
        <p:blipFill>
          <a:blip r:embed="rId5"/>
          <a:stretch>
            <a:fillRect/>
          </a:stretch>
        </p:blipFill>
        <p:spPr>
          <a:xfrm>
            <a:off x="5363845" y="2122170"/>
            <a:ext cx="6530975" cy="2872740"/>
          </a:xfrm>
          <a:prstGeom prst="rect">
            <a:avLst/>
          </a:prstGeom>
        </p:spPr>
      </p:pic>
    </p:spTree>
    <p:custDataLst>
      <p:tags r:id="rId6"/>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612775" y="1019810"/>
            <a:ext cx="3967480" cy="1097280"/>
          </a:xfrm>
          <a:prstGeom prst="rect">
            <a:avLst/>
          </a:prstGeom>
          <a:noFill/>
        </p:spPr>
        <p:txBody>
          <a:bodyPr wrap="square" rtlCol="0" anchor="b" anchorCtr="0">
            <a:normAutofit/>
          </a:bodyPr>
          <a:lstStyle>
            <a:defPPr>
              <a:defRPr lang="zh-CN"/>
            </a:defPPr>
            <a:lvl1pPr>
              <a:defRPr sz="3600" b="1" spc="200">
                <a:solidFill>
                  <a:schemeClr val="tx1">
                    <a:lumMod val="85000"/>
                    <a:lumOff val="15000"/>
                  </a:schemeClr>
                </a:solidFill>
                <a:uFillTx/>
                <a:latin typeface="微软雅黑" panose="020B0503020204020204" pitchFamily="34" charset="-122"/>
                <a:ea typeface="微软雅黑" panose="020B0503020204020204" pitchFamily="34" charset="-122"/>
              </a:defRPr>
            </a:lvl1pPr>
          </a:lstStyle>
          <a:p>
            <a:r>
              <a:rPr lang="zh-CN" altLang="en-US">
                <a:latin typeface="Arial" panose="020B0604020202020204" pitchFamily="34" charset="0"/>
                <a:sym typeface="Arial" panose="020B0604020202020204" pitchFamily="34" charset="0"/>
              </a:rPr>
              <a:t>滚动部署</a:t>
            </a:r>
            <a:endParaRPr lang="zh-CN" altLang="en-US">
              <a:latin typeface="Arial" panose="020B0604020202020204" pitchFamily="34" charset="0"/>
              <a:sym typeface="Arial" panose="020B0604020202020204" pitchFamily="34" charset="0"/>
            </a:endParaRPr>
          </a:p>
        </p:txBody>
      </p:sp>
      <p:sp>
        <p:nvSpPr>
          <p:cNvPr id="3" name="文本框 2"/>
          <p:cNvSpPr txBox="1"/>
          <p:nvPr>
            <p:custDataLst>
              <p:tags r:id="rId2"/>
            </p:custDataLst>
          </p:nvPr>
        </p:nvSpPr>
        <p:spPr>
          <a:xfrm>
            <a:off x="612775" y="2933065"/>
            <a:ext cx="3966845" cy="3316535"/>
          </a:xfrm>
          <a:prstGeom prst="rect">
            <a:avLst/>
          </a:prstGeom>
          <a:noFill/>
        </p:spPr>
        <p:txBody>
          <a:bodyPr wrap="square" rtlCol="0">
            <a:normAutofit/>
          </a:bodyPr>
          <a:lstStyle>
            <a:defPPr>
              <a:defRPr lang="zh-CN"/>
            </a:defPPr>
            <a:lvl1pPr indent="0" fontAlgn="auto">
              <a:lnSpc>
                <a:spcPct val="130000"/>
              </a:lnSpc>
              <a:spcBef>
                <a:spcPts val="0"/>
              </a:spcBef>
              <a:spcAft>
                <a:spcPts val="1000"/>
              </a:spcAft>
              <a:buNone/>
              <a:defRPr sz="1600">
                <a:solidFill>
                  <a:schemeClr val="tx1">
                    <a:lumMod val="65000"/>
                    <a:lumOff val="35000"/>
                  </a:schemeClr>
                </a:solidFill>
                <a:uFillTx/>
                <a:latin typeface="Arial" panose="020B0604020202020204" pitchFamily="34" charset="0"/>
                <a:ea typeface="微软雅黑" panose="020B0503020204020204" pitchFamily="34" charset="-122"/>
              </a:defRPr>
            </a:lvl1pPr>
          </a:lstStyle>
          <a:p>
            <a:r>
              <a:rPr lang="zh-CN" altLang="en-US">
                <a:sym typeface="Arial" panose="020B0604020202020204" pitchFamily="34" charset="0"/>
              </a:rPr>
              <a:t>滚动部署，同样是一种可以保证系统在不间断提供服务的情况下上线的部署方式。</a:t>
            </a:r>
            <a:endParaRPr lang="zh-CN" altLang="en-US">
              <a:sym typeface="Arial" panose="020B0604020202020204" pitchFamily="34" charset="0"/>
            </a:endParaRPr>
          </a:p>
          <a:p>
            <a:r>
              <a:rPr lang="zh-CN" altLang="en-US">
                <a:sym typeface="Arial" panose="020B0604020202020204" pitchFamily="34" charset="0"/>
              </a:rPr>
              <a:t>和蓝绿部署不同的是，滚动部署只需要一个集群，蓝绿部署需要</a:t>
            </a:r>
            <a:r>
              <a:rPr lang="en-US" altLang="zh-CN">
                <a:sym typeface="Arial" panose="020B0604020202020204" pitchFamily="34" charset="0"/>
              </a:rPr>
              <a:t>2</a:t>
            </a:r>
            <a:r>
              <a:rPr lang="zh-CN" altLang="en-US">
                <a:sym typeface="Arial" panose="020B0604020202020204" pitchFamily="34" charset="0"/>
              </a:rPr>
              <a:t>个，滚动部署成本更小些。【复杂度比较高，要求自动化完成】</a:t>
            </a:r>
            <a:endParaRPr lang="zh-CN" altLang="en-US">
              <a:sym typeface="Arial" panose="020B0604020202020204" pitchFamily="34" charset="0"/>
            </a:endParaRPr>
          </a:p>
          <a:p>
            <a:endParaRPr lang="zh-CN" altLang="en-US">
              <a:sym typeface="Arial" panose="020B0604020202020204" pitchFamily="34" charset="0"/>
            </a:endParaRPr>
          </a:p>
        </p:txBody>
      </p:sp>
      <p:pic>
        <p:nvPicPr>
          <p:cNvPr id="4" name="图片 3"/>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7090410" y="409575"/>
            <a:ext cx="4280535" cy="3302635"/>
          </a:xfrm>
          <a:prstGeom prst="rect">
            <a:avLst/>
          </a:prstGeom>
        </p:spPr>
      </p:pic>
      <p:pic>
        <p:nvPicPr>
          <p:cNvPr id="6" name="图片 5"/>
          <p:cNvPicPr>
            <a:picLocks noChangeAspect="1"/>
          </p:cNvPicPr>
          <p:nvPr/>
        </p:nvPicPr>
        <p:blipFill>
          <a:blip r:embed="rId5"/>
          <a:stretch>
            <a:fillRect/>
          </a:stretch>
        </p:blipFill>
        <p:spPr>
          <a:xfrm>
            <a:off x="7183120" y="438785"/>
            <a:ext cx="4095750" cy="2638425"/>
          </a:xfrm>
          <a:prstGeom prst="rect">
            <a:avLst/>
          </a:prstGeom>
        </p:spPr>
      </p:pic>
      <p:pic>
        <p:nvPicPr>
          <p:cNvPr id="7" name="图片 6"/>
          <p:cNvPicPr>
            <a:picLocks noChangeAspect="1"/>
          </p:cNvPicPr>
          <p:nvPr>
            <p:custDataLst>
              <p:tags r:id="rId6"/>
            </p:custDataLst>
          </p:nvPr>
        </p:nvPicPr>
        <p:blipFill>
          <a:blip r:embed="rId4">
            <a:extLst>
              <a:ext uri="{28A0092B-C50C-407E-A947-70E740481C1C}">
                <a14:useLocalDpi xmlns:a14="http://schemas.microsoft.com/office/drawing/2010/main" val="0"/>
              </a:ext>
            </a:extLst>
          </a:blip>
          <a:stretch>
            <a:fillRect/>
          </a:stretch>
        </p:blipFill>
        <p:spPr>
          <a:xfrm>
            <a:off x="7117715" y="3422015"/>
            <a:ext cx="4280535" cy="3302635"/>
          </a:xfrm>
          <a:prstGeom prst="rect">
            <a:avLst/>
          </a:prstGeom>
        </p:spPr>
      </p:pic>
      <p:pic>
        <p:nvPicPr>
          <p:cNvPr id="8" name="图片 7"/>
          <p:cNvPicPr>
            <a:picLocks noChangeAspect="1"/>
          </p:cNvPicPr>
          <p:nvPr/>
        </p:nvPicPr>
        <p:blipFill>
          <a:blip r:embed="rId7"/>
          <a:stretch>
            <a:fillRect/>
          </a:stretch>
        </p:blipFill>
        <p:spPr>
          <a:xfrm>
            <a:off x="7181215" y="3422015"/>
            <a:ext cx="4124325" cy="2676525"/>
          </a:xfrm>
          <a:prstGeom prst="rect">
            <a:avLst/>
          </a:prstGeom>
        </p:spPr>
      </p:pic>
    </p:spTree>
    <p:custDataLst>
      <p:tags r:id="rId8"/>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608400" y="608400"/>
            <a:ext cx="10970823" cy="706755"/>
          </a:xfrm>
          <a:prstGeom prst="rect">
            <a:avLst/>
          </a:prstGeom>
        </p:spPr>
        <p:txBody>
          <a:bodyPr vert="horz"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j-cs"/>
                <a:sym typeface="+mn-ea"/>
              </a:defRPr>
            </a:lvl1pPr>
          </a:lstStyle>
          <a:p>
            <a:r>
              <a:rPr>
                <a:solidFill>
                  <a:schemeClr val="tx1">
                    <a:lumMod val="85000"/>
                    <a:lumOff val="15000"/>
                  </a:schemeClr>
                </a:solidFill>
                <a:uFillTx/>
                <a:latin typeface="Arial" panose="020B0604020202020204" pitchFamily="34" charset="0"/>
                <a:sym typeface="Arial" panose="020B0604020202020204" pitchFamily="34" charset="0"/>
              </a:rPr>
              <a:t>流量管理的区别</a:t>
            </a:r>
            <a:endParaRPr>
              <a:solidFill>
                <a:schemeClr val="tx1">
                  <a:lumMod val="85000"/>
                  <a:lumOff val="15000"/>
                </a:schemeClr>
              </a:solidFill>
              <a:uFillTx/>
              <a:latin typeface="Arial" panose="020B0604020202020204" pitchFamily="34" charset="0"/>
              <a:sym typeface="Arial" panose="020B0604020202020204" pitchFamily="34" charset="0"/>
            </a:endParaRPr>
          </a:p>
        </p:txBody>
      </p:sp>
      <p:graphicFrame>
        <p:nvGraphicFramePr>
          <p:cNvPr id="2" name="表格 1"/>
          <p:cNvGraphicFramePr/>
          <p:nvPr>
            <p:custDataLst>
              <p:tags r:id="rId2"/>
            </p:custDataLst>
          </p:nvPr>
        </p:nvGraphicFramePr>
        <p:xfrm>
          <a:off x="821690" y="2063115"/>
          <a:ext cx="10229215" cy="4343400"/>
        </p:xfrm>
        <a:graphic>
          <a:graphicData uri="http://schemas.openxmlformats.org/drawingml/2006/table">
            <a:tbl>
              <a:tblPr firstRow="1" bandRow="1">
                <a:tableStyleId>{5C22544A-7EE6-4342-B048-85BDC9FD1C3A}</a:tableStyleId>
              </a:tblPr>
              <a:tblGrid>
                <a:gridCol w="3089275"/>
                <a:gridCol w="3729990"/>
                <a:gridCol w="3409950"/>
              </a:tblGrid>
              <a:tr h="386080">
                <a:tc>
                  <a:txBody>
                    <a:bodyPr/>
                    <a:p>
                      <a:pPr>
                        <a:buNone/>
                      </a:pPr>
                      <a:r>
                        <a:rPr lang="zh-CN" altLang="en-US"/>
                        <a:t>功能</a:t>
                      </a:r>
                      <a:endParaRPr lang="zh-CN" altLang="en-US"/>
                    </a:p>
                  </a:txBody>
                  <a:tcPr/>
                </a:tc>
                <a:tc>
                  <a:txBody>
                    <a:bodyPr/>
                    <a:p>
                      <a:pPr>
                        <a:buNone/>
                      </a:pPr>
                      <a:r>
                        <a:rPr lang="en-US" altLang="zh-CN"/>
                        <a:t>kubernetes</a:t>
                      </a:r>
                      <a:endParaRPr lang="en-US" altLang="zh-CN"/>
                    </a:p>
                  </a:txBody>
                  <a:tcPr/>
                </a:tc>
                <a:tc>
                  <a:txBody>
                    <a:bodyPr/>
                    <a:p>
                      <a:pPr>
                        <a:buNone/>
                      </a:pPr>
                      <a:r>
                        <a:rPr lang="en-US" altLang="zh-CN"/>
                        <a:t>Istio</a:t>
                      </a:r>
                      <a:endParaRPr lang="en-US" altLang="zh-CN"/>
                    </a:p>
                  </a:txBody>
                  <a:tcPr/>
                </a:tc>
              </a:tr>
              <a:tr h="675640">
                <a:tc>
                  <a:txBody>
                    <a:bodyPr/>
                    <a:p>
                      <a:pPr>
                        <a:buNone/>
                      </a:pPr>
                      <a:r>
                        <a:rPr lang="zh-CN" altLang="en-US"/>
                        <a:t>负载均衡</a:t>
                      </a:r>
                      <a:endParaRPr lang="zh-CN" altLang="en-US"/>
                    </a:p>
                  </a:txBody>
                  <a:tcPr/>
                </a:tc>
                <a:tc>
                  <a:txBody>
                    <a:bodyPr/>
                    <a:p>
                      <a:pPr>
                        <a:buNone/>
                      </a:pPr>
                      <a:r>
                        <a:rPr lang="zh-CN" altLang="en-US"/>
                        <a:t>根据 </a:t>
                      </a:r>
                      <a:r>
                        <a:rPr lang="en-US" altLang="zh-CN"/>
                        <a:t>Pod </a:t>
                      </a:r>
                      <a:r>
                        <a:rPr lang="zh-CN" altLang="en-US"/>
                        <a:t>数量来划分比例的</a:t>
                      </a:r>
                      <a:endParaRPr lang="zh-CN" altLang="en-US"/>
                    </a:p>
                  </a:txBody>
                  <a:tcPr/>
                </a:tc>
                <a:tc>
                  <a:txBody>
                    <a:bodyPr/>
                    <a:p>
                      <a:pPr>
                        <a:buNone/>
                      </a:pPr>
                      <a:r>
                        <a:rPr lang="zh-CN" altLang="en-US"/>
                        <a:t>真实的百分比流量，流量路由和副本部署是两个完全独立的功能；</a:t>
                      </a:r>
                      <a:endParaRPr lang="zh-CN" altLang="en-US"/>
                    </a:p>
                  </a:txBody>
                  <a:tcPr/>
                </a:tc>
              </a:tr>
              <a:tr h="386080">
                <a:tc>
                  <a:txBody>
                    <a:bodyPr/>
                    <a:p>
                      <a:pPr>
                        <a:buNone/>
                      </a:pPr>
                      <a:r>
                        <a:rPr lang="zh-CN" altLang="en-US"/>
                        <a:t>故障植入</a:t>
                      </a:r>
                      <a:endParaRPr lang="zh-CN" altLang="en-US"/>
                    </a:p>
                  </a:txBody>
                  <a:tcPr/>
                </a:tc>
                <a:tc>
                  <a:txBody>
                    <a:bodyPr/>
                    <a:p>
                      <a:pPr>
                        <a:buNone/>
                      </a:pPr>
                      <a:r>
                        <a:rPr lang="zh-CN" altLang="en-US"/>
                        <a:t>无</a:t>
                      </a:r>
                      <a:endParaRPr lang="zh-CN" altLang="en-US"/>
                    </a:p>
                  </a:txBody>
                  <a:tcPr/>
                </a:tc>
                <a:tc>
                  <a:txBody>
                    <a:bodyPr/>
                    <a:p>
                      <a:pPr>
                        <a:buNone/>
                      </a:pPr>
                      <a:r>
                        <a:rPr lang="zh-CN" altLang="en-US"/>
                        <a:t>有</a:t>
                      </a:r>
                      <a:endParaRPr lang="zh-CN" altLang="en-US"/>
                    </a:p>
                  </a:txBody>
                  <a:tcPr/>
                </a:tc>
              </a:tr>
              <a:tr h="965200">
                <a:tc>
                  <a:txBody>
                    <a:bodyPr/>
                    <a:p>
                      <a:pPr>
                        <a:buNone/>
                      </a:pPr>
                      <a:r>
                        <a:rPr lang="zh-CN" altLang="en-US"/>
                        <a:t>金丝雀部署</a:t>
                      </a:r>
                      <a:endParaRPr lang="zh-CN" altLang="en-US"/>
                    </a:p>
                  </a:txBody>
                  <a:tcPr/>
                </a:tc>
                <a:tc>
                  <a:txBody>
                    <a:bodyPr/>
                    <a:p>
                      <a:pPr>
                        <a:buNone/>
                      </a:pPr>
                      <a:r>
                        <a:rPr lang="zh-CN" altLang="en-US"/>
                        <a:t>使用具有相同 </a:t>
                      </a:r>
                      <a:r>
                        <a:rPr lang="en-US" altLang="zh-CN"/>
                        <a:t>label </a:t>
                      </a:r>
                      <a:r>
                        <a:rPr lang="zh-CN" altLang="en-US"/>
                        <a:t>的两个部署来完成，两个 </a:t>
                      </a:r>
                      <a:r>
                        <a:rPr lang="en-US" altLang="zh-CN"/>
                        <a:t>AutoScaler </a:t>
                      </a:r>
                      <a:r>
                        <a:rPr lang="zh-CN" altLang="en-US"/>
                        <a:t>独立控制；</a:t>
                      </a:r>
                      <a:endParaRPr lang="en-US" altLang="zh-CN"/>
                    </a:p>
                    <a:p>
                      <a:pPr>
                        <a:buNone/>
                      </a:pPr>
                      <a:r>
                        <a:rPr lang="zh-CN" altLang="en-US"/>
                        <a:t>使用实例扩容来管理流量；</a:t>
                      </a:r>
                      <a:endParaRPr lang="zh-CN" altLang="en-US"/>
                    </a:p>
                  </a:txBody>
                  <a:tcPr/>
                </a:tc>
                <a:tc>
                  <a:txBody>
                    <a:bodyPr/>
                    <a:p>
                      <a:pPr>
                        <a:buNone/>
                      </a:pPr>
                      <a:r>
                        <a:rPr lang="zh-CN" altLang="en-US"/>
                        <a:t>支持灵活规则下的金丝雀发布</a:t>
                      </a:r>
                      <a:endParaRPr lang="zh-CN" altLang="en-US"/>
                    </a:p>
                  </a:txBody>
                  <a:tcPr/>
                </a:tc>
              </a:tr>
              <a:tr h="965200">
                <a:tc>
                  <a:txBody>
                    <a:bodyPr/>
                    <a:p>
                      <a:pPr>
                        <a:buNone/>
                      </a:pPr>
                      <a:r>
                        <a:rPr lang="zh-CN" altLang="en-US"/>
                        <a:t>根据某些特定规则路由请求</a:t>
                      </a:r>
                      <a:endParaRPr lang="zh-CN" altLang="en-US"/>
                    </a:p>
                  </a:txBody>
                  <a:tcPr/>
                </a:tc>
                <a:tc>
                  <a:txBody>
                    <a:bodyPr/>
                    <a:p>
                      <a:pPr>
                        <a:buNone/>
                      </a:pPr>
                      <a:r>
                        <a:rPr lang="zh-CN" altLang="en-US"/>
                        <a:t>无</a:t>
                      </a:r>
                      <a:endParaRPr lang="zh-CN" altLang="en-US"/>
                    </a:p>
                  </a:txBody>
                  <a:tcPr/>
                </a:tc>
                <a:tc>
                  <a:txBody>
                    <a:bodyPr/>
                    <a:p>
                      <a:pPr>
                        <a:buNone/>
                      </a:pPr>
                      <a:r>
                        <a:rPr lang="zh-CN" altLang="en-US"/>
                        <a:t>可基于客户端浏览器类型；操作系统；</a:t>
                      </a:r>
                      <a:r>
                        <a:rPr lang="en-US" altLang="zh-CN"/>
                        <a:t>Cookie</a:t>
                      </a:r>
                      <a:r>
                        <a:rPr lang="zh-CN" altLang="en-US"/>
                        <a:t>；</a:t>
                      </a:r>
                      <a:r>
                        <a:rPr lang="en-US" altLang="zh-CN"/>
                        <a:t>HTTP </a:t>
                      </a:r>
                      <a:r>
                        <a:rPr lang="zh-CN" altLang="en-US"/>
                        <a:t>请求头分发；</a:t>
                      </a:r>
                      <a:endParaRPr lang="zh-CN" altLang="en-US"/>
                    </a:p>
                  </a:txBody>
                  <a:tcPr/>
                </a:tc>
              </a:tr>
              <a:tr h="965200">
                <a:tc>
                  <a:txBody>
                    <a:bodyPr/>
                    <a:p>
                      <a:pPr>
                        <a:buNone/>
                      </a:pPr>
                      <a:r>
                        <a:rPr lang="zh-CN" altLang="en-US"/>
                        <a:t>其它</a:t>
                      </a:r>
                      <a:endParaRPr lang="zh-CN" altLang="en-US"/>
                    </a:p>
                  </a:txBody>
                  <a:tcPr/>
                </a:tc>
                <a:tc>
                  <a:txBody>
                    <a:bodyPr/>
                    <a:p>
                      <a:pPr>
                        <a:buNone/>
                      </a:pPr>
                      <a:endParaRPr lang="zh-CN" altLang="en-US"/>
                    </a:p>
                  </a:txBody>
                  <a:tcPr/>
                </a:tc>
                <a:tc>
                  <a:txBody>
                    <a:bodyPr/>
                    <a:p>
                      <a:pPr>
                        <a:buNone/>
                      </a:pPr>
                      <a:endParaRPr lang="zh-CN" altLang="en-US"/>
                    </a:p>
                  </a:txBody>
                  <a:tcPr/>
                </a:tc>
              </a:tr>
            </a:tbl>
          </a:graphicData>
        </a:graphic>
      </p:graphicFrame>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服务发现</a:t>
            </a:r>
            <a:endParaRPr lang="zh-CN" altLang="en-US"/>
          </a:p>
        </p:txBody>
      </p:sp>
      <p:sp>
        <p:nvSpPr>
          <p:cNvPr id="3" name="副标题 2"/>
          <p:cNvSpPr>
            <a:spLocks noGrp="1"/>
          </p:cNvSpPr>
          <p:nvPr>
            <p:ph type="subTitle" idx="1"/>
          </p:nvPr>
        </p:nvSpPr>
        <p:spPr/>
        <p:txBody>
          <a:bodyPr/>
          <a:p>
            <a:r>
              <a:rPr lang="zh-CN" altLang="en-US"/>
              <a:t>传统</a:t>
            </a:r>
            <a:r>
              <a:rPr lang="zh-CN" altLang="en-US"/>
              <a:t>微服务</a:t>
            </a:r>
            <a:r>
              <a:rPr lang="en-US" altLang="zh-CN"/>
              <a:t> VS Istio</a:t>
            </a:r>
            <a:endParaRPr lang="en-US" altLang="zh-CN"/>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2663825" y="1635125"/>
            <a:ext cx="6864350" cy="3588385"/>
          </a:xfrm>
          <a:prstGeom prst="rect">
            <a:avLst/>
          </a:prstGeom>
        </p:spPr>
      </p:pic>
      <p:sp>
        <p:nvSpPr>
          <p:cNvPr id="7" name="文本框 6"/>
          <p:cNvSpPr txBox="1"/>
          <p:nvPr>
            <p:custDataLst>
              <p:tags r:id="rId2"/>
            </p:custDataLst>
          </p:nvPr>
        </p:nvSpPr>
        <p:spPr>
          <a:xfrm>
            <a:off x="608400" y="608400"/>
            <a:ext cx="10970823" cy="706755"/>
          </a:xfrm>
          <a:prstGeom prst="rect">
            <a:avLst/>
          </a:prstGeom>
        </p:spPr>
        <p:txBody>
          <a:bodyPr vert="horz"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j-cs"/>
                <a:sym typeface="+mn-ea"/>
              </a:defRPr>
            </a:lvl1pPr>
          </a:lstStyle>
          <a:p>
            <a:r>
              <a:rPr>
                <a:solidFill>
                  <a:schemeClr val="tx1">
                    <a:lumMod val="85000"/>
                    <a:lumOff val="15000"/>
                  </a:schemeClr>
                </a:solidFill>
                <a:uFillTx/>
                <a:latin typeface="Arial" panose="020B0604020202020204" pitchFamily="34" charset="0"/>
                <a:sym typeface="Arial" panose="020B0604020202020204" pitchFamily="34" charset="0"/>
              </a:rPr>
              <a:t>服务发现基本原理</a:t>
            </a:r>
            <a:endParaRPr>
              <a:solidFill>
                <a:schemeClr val="tx1">
                  <a:lumMod val="85000"/>
                  <a:lumOff val="15000"/>
                </a:schemeClr>
              </a:solidFill>
              <a:uFillTx/>
              <a:latin typeface="Arial" panose="020B0604020202020204" pitchFamily="34" charset="0"/>
              <a:sym typeface="Arial" panose="020B0604020202020204" pitchFamily="34" charset="0"/>
            </a:endParaRPr>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half" idx="2"/>
          </p:nvPr>
        </p:nvSpPr>
        <p:spPr/>
        <p:txBody>
          <a:bodyPr/>
          <a:p>
            <a:pPr marL="342900" indent="-342900">
              <a:buAutoNum type="arabicPeriod"/>
            </a:pPr>
            <a:r>
              <a:rPr lang="zh-CN" altLang="en-US" b="1"/>
              <a:t>服务注册表：</a:t>
            </a:r>
            <a:r>
              <a:rPr lang="en-US" altLang="zh-CN"/>
              <a:t>Eureka Server</a:t>
            </a:r>
            <a:endParaRPr lang="zh-CN" altLang="en-US"/>
          </a:p>
          <a:p>
            <a:pPr marL="342900" indent="-342900">
              <a:buAutoNum type="arabicPeriod"/>
            </a:pPr>
            <a:r>
              <a:rPr b="1"/>
              <a:t>不需要服务注册</a:t>
            </a:r>
            <a:r>
              <a:rPr lang="en-US" altLang="zh-CN" b="1"/>
              <a:t>:</a:t>
            </a:r>
            <a:r>
              <a:t>服务配置文件中配置服务名和本实例地址，实例启动时自动注册到服务注册表。</a:t>
            </a:r>
            <a:endParaRPr lang="en-US" altLang="zh-CN" b="1"/>
          </a:p>
          <a:p>
            <a:pPr marL="342900" indent="-342900">
              <a:buAutoNum type="arabicPeriod"/>
            </a:pPr>
            <a:r>
              <a:rPr b="1"/>
              <a:t>服务发现：</a:t>
            </a:r>
            <a:r>
              <a:t>访问目标服务时连服务注册表，获取服务实例列表。根据LB策略选择一个服务实例，建立连接去访问。</a:t>
            </a:r>
          </a:p>
        </p:txBody>
      </p:sp>
      <p:sp>
        <p:nvSpPr>
          <p:cNvPr id="4" name="标题 3"/>
          <p:cNvSpPr>
            <a:spLocks noGrp="1"/>
          </p:cNvSpPr>
          <p:nvPr>
            <p:ph type="title"/>
          </p:nvPr>
        </p:nvSpPr>
        <p:spPr>
          <a:xfrm>
            <a:off x="611575" y="729685"/>
            <a:ext cx="10969200" cy="705600"/>
          </a:xfrm>
        </p:spPr>
        <p:txBody>
          <a:bodyPr>
            <a:normAutofit fontScale="90000"/>
          </a:bodyPr>
          <a:p>
            <a:r>
              <a:rPr>
                <a:sym typeface="Arial" panose="020B0604020202020204" pitchFamily="34" charset="0"/>
              </a:rPr>
              <a:t>SpringCloud的服务(注册与)发现流程</a:t>
            </a:r>
            <a:br>
              <a:rPr>
                <a:solidFill>
                  <a:schemeClr val="tx1">
                    <a:lumMod val="85000"/>
                    <a:lumOff val="15000"/>
                  </a:schemeClr>
                </a:solidFill>
                <a:uFillTx/>
                <a:latin typeface="Arial" panose="020B0604020202020204" pitchFamily="34" charset="0"/>
                <a:sym typeface="Arial" panose="020B0604020202020204" pitchFamily="34" charset="0"/>
              </a:rPr>
            </a:br>
            <a:br>
              <a:rPr>
                <a:solidFill>
                  <a:schemeClr val="tx1">
                    <a:lumMod val="85000"/>
                    <a:lumOff val="15000"/>
                  </a:schemeClr>
                </a:solidFill>
                <a:uFillTx/>
                <a:latin typeface="Arial" panose="020B0604020202020204" pitchFamily="34" charset="0"/>
                <a:sym typeface="Arial" panose="020B0604020202020204" pitchFamily="34" charset="0"/>
              </a:rPr>
            </a:br>
            <a:endParaRPr lang="zh-CN" altLang="en-US"/>
          </a:p>
        </p:txBody>
      </p:sp>
      <p:pic>
        <p:nvPicPr>
          <p:cNvPr id="7" name="图片占位符 6" descr="springcloud"/>
          <p:cNvPicPr>
            <a:picLocks noChangeAspect="1"/>
          </p:cNvPicPr>
          <p:nvPr>
            <p:ph type="pic" idx="1"/>
          </p:nvPr>
        </p:nvPicPr>
        <p:blipFill>
          <a:blip r:embed="rId1"/>
          <a:stretch>
            <a:fillRect/>
          </a:stretch>
        </p:blipFill>
        <p:spPr>
          <a:xfrm>
            <a:off x="722630" y="1555115"/>
            <a:ext cx="5003165" cy="4608195"/>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占位符 4" descr="service-discover"/>
          <p:cNvPicPr>
            <a:picLocks noChangeAspect="1"/>
          </p:cNvPicPr>
          <p:nvPr>
            <p:ph type="pic" idx="1"/>
          </p:nvPr>
        </p:nvPicPr>
        <p:blipFill>
          <a:blip r:embed="rId1"/>
          <a:stretch>
            <a:fillRect/>
          </a:stretch>
        </p:blipFill>
        <p:spPr>
          <a:xfrm>
            <a:off x="608330" y="1617980"/>
            <a:ext cx="5233035" cy="4481195"/>
          </a:xfrm>
          <a:prstGeom prst="rect">
            <a:avLst/>
          </a:prstGeom>
        </p:spPr>
      </p:pic>
      <p:sp>
        <p:nvSpPr>
          <p:cNvPr id="3" name="文本占位符 2"/>
          <p:cNvSpPr>
            <a:spLocks noGrp="1"/>
          </p:cNvSpPr>
          <p:nvPr>
            <p:ph type="body" sz="half" idx="2"/>
          </p:nvPr>
        </p:nvSpPr>
        <p:spPr/>
        <p:txBody>
          <a:bodyPr/>
          <a:p>
            <a:pPr marL="342900" indent="-342900">
              <a:buAutoNum type="arabicPeriod"/>
            </a:pPr>
            <a:r>
              <a:rPr lang="zh-CN" altLang="en-US" b="1"/>
              <a:t>服务注册表：</a:t>
            </a:r>
            <a:r>
              <a:rPr lang="zh-CN" altLang="en-US"/>
              <a:t>Pilot 从平台获取服务发现数据， 并提供统一的服务发现接口。</a:t>
            </a:r>
            <a:endParaRPr lang="zh-CN" altLang="en-US"/>
          </a:p>
          <a:p>
            <a:pPr marL="342900" indent="-342900">
              <a:buAutoNum type="arabicPeriod"/>
            </a:pPr>
            <a:r>
              <a:rPr b="1">
                <a:solidFill>
                  <a:srgbClr val="FF0000"/>
                </a:solidFill>
              </a:rPr>
              <a:t>不需要服务注册（</a:t>
            </a:r>
            <a:r>
              <a:rPr lang="en-US" altLang="zh-CN" b="1">
                <a:solidFill>
                  <a:srgbClr val="FF0000"/>
                </a:solidFill>
              </a:rPr>
              <a:t>pilot </a:t>
            </a:r>
            <a:r>
              <a:rPr b="1">
                <a:solidFill>
                  <a:srgbClr val="FF0000"/>
                </a:solidFill>
              </a:rPr>
              <a:t>有针对不同协议的适配</a:t>
            </a:r>
            <a:r>
              <a:rPr b="1">
                <a:solidFill>
                  <a:srgbClr val="FF0000"/>
                </a:solidFill>
              </a:rPr>
              <a:t>）</a:t>
            </a:r>
            <a:endParaRPr b="1">
              <a:solidFill>
                <a:srgbClr val="FF0000"/>
              </a:solidFill>
            </a:endParaRPr>
          </a:p>
          <a:p>
            <a:pPr marL="342900" indent="-342900">
              <a:buAutoNum type="arabicPeriod"/>
            </a:pPr>
            <a:r>
              <a:rPr b="1"/>
              <a:t>服务发现：</a:t>
            </a:r>
            <a:r>
              <a:t>Envoy 实现服务发现，动态更新负载均衡池。在服务请求时使用对应的负载均衡策略将请求路由到对应的后端。</a:t>
            </a:r>
          </a:p>
        </p:txBody>
      </p:sp>
      <p:sp>
        <p:nvSpPr>
          <p:cNvPr id="4" name="标题 3"/>
          <p:cNvSpPr>
            <a:spLocks noGrp="1"/>
          </p:cNvSpPr>
          <p:nvPr>
            <p:ph type="title"/>
          </p:nvPr>
        </p:nvSpPr>
        <p:spPr/>
        <p:txBody>
          <a:bodyPr>
            <a:normAutofit fontScale="90000"/>
          </a:bodyPr>
          <a:p>
            <a:r>
              <a:rPr>
                <a:sym typeface="Arial" panose="020B0604020202020204" pitchFamily="34" charset="0"/>
              </a:rPr>
              <a:t>Istio服务发现流程</a:t>
            </a:r>
            <a:br>
              <a:rPr>
                <a:solidFill>
                  <a:schemeClr val="tx1">
                    <a:lumMod val="85000"/>
                    <a:lumOff val="15000"/>
                  </a:schemeClr>
                </a:solidFill>
                <a:uFillTx/>
                <a:latin typeface="Arial" panose="020B0604020202020204" pitchFamily="34" charset="0"/>
                <a:sym typeface="Arial" panose="020B0604020202020204" pitchFamily="34" charset="0"/>
              </a:rPr>
            </a:br>
            <a:endParaRPr lang="zh-CN" altLang="en-US"/>
          </a:p>
        </p:txBody>
      </p:sp>
      <p:pic>
        <p:nvPicPr>
          <p:cNvPr id="2" name="图片 1"/>
          <p:cNvPicPr>
            <a:picLocks noChangeAspect="1"/>
          </p:cNvPicPr>
          <p:nvPr/>
        </p:nvPicPr>
        <p:blipFill>
          <a:blip r:embed="rId2"/>
          <a:stretch>
            <a:fillRect/>
          </a:stretch>
        </p:blipFill>
        <p:spPr>
          <a:xfrm>
            <a:off x="6701155" y="3985895"/>
            <a:ext cx="3663315" cy="2113280"/>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Istio</a:t>
            </a:r>
            <a:r>
              <a:rPr lang="zh-CN" altLang="en-US"/>
              <a:t>架构介绍</a:t>
            </a:r>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half" idx="2"/>
          </p:nvPr>
        </p:nvSpPr>
        <p:spPr>
          <a:xfrm>
            <a:off x="611505" y="902970"/>
            <a:ext cx="10968990" cy="4608195"/>
          </a:xfrm>
        </p:spPr>
        <p:txBody>
          <a:bodyPr/>
          <a:p>
            <a:pPr marL="342900" indent="-342900">
              <a:buAutoNum type="arabicPeriod"/>
            </a:pPr>
            <a:r>
              <a:rPr lang="en-US" altLang="zh-CN"/>
              <a:t>2017 </a:t>
            </a:r>
            <a:r>
              <a:t>年，</a:t>
            </a:r>
            <a:r>
              <a:rPr lang="en-US" altLang="zh-CN"/>
              <a:t>Google</a:t>
            </a:r>
            <a:r>
              <a:t>、</a:t>
            </a:r>
            <a:r>
              <a:rPr lang="en-US" altLang="zh-CN"/>
              <a:t>IBM</a:t>
            </a:r>
            <a:r>
              <a:t>、</a:t>
            </a:r>
            <a:r>
              <a:rPr lang="en-US" altLang="zh-CN"/>
              <a:t>Lyft </a:t>
            </a:r>
            <a:r>
              <a:t>主导发起的一个开源的服务网格，目前已经成为来新的“网红”项目。</a:t>
            </a:r>
          </a:p>
          <a:p>
            <a:pPr marL="342900" indent="-342900">
              <a:buAutoNum type="arabicPeriod"/>
            </a:pPr>
            <a:r>
              <a:t>Istio不依赖于</a:t>
            </a:r>
            <a:r>
              <a:t>任何平台，这意味着它可以在多种环境中运行</a:t>
            </a:r>
          </a:p>
          <a:p>
            <a:pPr marL="800100" lvl="1" indent="-342900">
              <a:buAutoNum type="arabicPeriod"/>
            </a:pPr>
            <a:r>
              <a:t>Kubernetes上的服务部署</a:t>
            </a:r>
          </a:p>
          <a:p>
            <a:pPr marL="800100" lvl="1" indent="-342900">
              <a:buAutoNum type="arabicPeriod"/>
            </a:pPr>
            <a:r>
              <a:t>在 Consul注册的服务</a:t>
            </a:r>
          </a:p>
          <a:p>
            <a:pPr marL="800100" lvl="1" indent="-342900">
              <a:buAutoNum type="arabicPeriod"/>
            </a:pPr>
            <a:r>
              <a:t>在单个虚拟机上运行的服务</a:t>
            </a:r>
          </a:p>
          <a:p>
            <a:pPr marL="342900" indent="-342900">
              <a:buAutoNum type="arabicPeriod"/>
            </a:pPr>
            <a:r>
              <a:t>提供了一系列高阶服务治理能力（统一了方案</a:t>
            </a:r>
            <a:r>
              <a:t>）</a:t>
            </a:r>
          </a:p>
          <a:p>
            <a:pPr marL="800100" lvl="1" indent="-342900">
              <a:buAutoNum type="arabicPeriod"/>
            </a:pPr>
            <a:r>
              <a:rPr lang="zh-CN"/>
              <a:t>服务发现和负载均衡</a:t>
            </a:r>
            <a:endParaRPr lang="zh-CN"/>
          </a:p>
          <a:p>
            <a:pPr marL="800100" lvl="1" indent="-342900">
              <a:buAutoNum type="arabicPeriod"/>
            </a:pPr>
            <a:r>
              <a:rPr lang="zh-CN"/>
              <a:t>渐进式交付（灰度部署）</a:t>
            </a:r>
            <a:endParaRPr lang="zh-CN"/>
          </a:p>
          <a:p>
            <a:pPr marL="800100" lvl="1" indent="-342900">
              <a:buAutoNum type="arabicPeriod"/>
            </a:pPr>
            <a:r>
              <a:rPr lang="zh-CN"/>
              <a:t>混沌注入与分析</a:t>
            </a:r>
            <a:endParaRPr lang="zh-CN"/>
          </a:p>
          <a:p>
            <a:pPr marL="800100" lvl="1" indent="-342900">
              <a:buAutoNum type="arabicPeriod"/>
            </a:pPr>
            <a:r>
              <a:rPr lang="zh-CN"/>
              <a:t>全链路追踪</a:t>
            </a:r>
            <a:endParaRPr lang="zh-CN"/>
          </a:p>
          <a:p>
            <a:pPr marL="800100" lvl="1" indent="-342900">
              <a:buAutoNum type="arabicPeriod"/>
            </a:pPr>
            <a:r>
              <a:rPr lang="zh-CN"/>
              <a:t>零信任网络安全</a:t>
            </a:r>
            <a:endParaRPr lang="zh-CN"/>
          </a:p>
          <a:p>
            <a:pPr lvl="1"/>
            <a:endParaRPr lang="zh-CN"/>
          </a:p>
          <a:p>
            <a:pPr marL="800100" lvl="1" indent="-342900">
              <a:buAutoNum type="arabicPeriod"/>
            </a:pPr>
            <a:endParaRPr lang="zh-CN"/>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custDataLst>
              <p:tags r:id="rId1"/>
            </p:custDataLst>
          </p:nvPr>
        </p:nvSpPr>
        <p:spPr>
          <a:xfrm>
            <a:off x="7965390" y="519430"/>
            <a:ext cx="1659890" cy="706755"/>
          </a:xfrm>
          <a:prstGeom prst="rect">
            <a:avLst/>
          </a:prstGeom>
          <a:noFill/>
        </p:spPr>
        <p:txBody>
          <a:bodyPr wrap="square" lIns="0" rtlCol="0">
            <a:normAutofit fontScale="60000"/>
          </a:bodyPr>
          <a:lstStyle>
            <a:defPPr>
              <a:defRPr lang="zh-CN"/>
            </a:defPPr>
            <a:lvl1pPr>
              <a:defRPr sz="4000" b="1" spc="60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b="0">
                <a:solidFill>
                  <a:schemeClr val="tx1">
                    <a:lumMod val="85000"/>
                    <a:lumOff val="15000"/>
                  </a:schemeClr>
                </a:solidFill>
                <a:ea typeface="汉仪旗黑-85S" panose="00020600040101010101" pitchFamily="18" charset="-122"/>
                <a:sym typeface="Arial" panose="020B0604020202020204" pitchFamily="34" charset="0"/>
              </a:rPr>
              <a:t>内容大纲</a:t>
            </a:r>
            <a:endParaRPr lang="zh-CN" altLang="en-US" b="0">
              <a:solidFill>
                <a:schemeClr val="tx1">
                  <a:lumMod val="85000"/>
                  <a:lumOff val="15000"/>
                </a:schemeClr>
              </a:solidFill>
              <a:ea typeface="汉仪旗黑-85S" panose="00020600040101010101" pitchFamily="18" charset="-122"/>
              <a:sym typeface="Arial" panose="020B0604020202020204" pitchFamily="34" charset="0"/>
            </a:endParaRPr>
          </a:p>
        </p:txBody>
      </p:sp>
      <p:sp>
        <p:nvSpPr>
          <p:cNvPr id="90" name="文本框 89"/>
          <p:cNvSpPr txBox="1"/>
          <p:nvPr>
            <p:custDataLst>
              <p:tags r:id="rId2"/>
            </p:custDataLst>
          </p:nvPr>
        </p:nvSpPr>
        <p:spPr>
          <a:xfrm>
            <a:off x="7907655" y="1670050"/>
            <a:ext cx="3435350" cy="405765"/>
          </a:xfrm>
          <a:prstGeom prst="rect">
            <a:avLst/>
          </a:prstGeom>
          <a:noFill/>
        </p:spPr>
        <p:txBody>
          <a:bodyPr wrap="square" lIns="91440" tIns="45720" rIns="91440" bIns="0" anchor="b">
            <a:normAutofit lnSpcReduction="10000"/>
          </a:bodyPr>
          <a:lstStyle/>
          <a:p>
            <a:pPr lvl="0" algn="l">
              <a:lnSpc>
                <a:spcPct val="120000"/>
              </a:lnSpc>
              <a:buClrTx/>
              <a:buSzTx/>
              <a:buFontTx/>
            </a:pPr>
            <a:r>
              <a:rPr lang="zh-CN" altLang="en-US" sz="2000" b="1" spc="200">
                <a:solidFill>
                  <a:schemeClr val="tx1">
                    <a:lumMod val="85000"/>
                    <a:lumOff val="15000"/>
                  </a:schemeClr>
                </a:solidFill>
                <a:uFillTx/>
                <a:latin typeface="Arial" panose="020B0604020202020204" pitchFamily="34" charset="0"/>
                <a:ea typeface="微软雅黑" panose="020B0503020204020204" pitchFamily="34" charset="-122"/>
                <a:sym typeface="Arial" panose="020B0604020202020204" pitchFamily="34" charset="0"/>
              </a:rPr>
              <a:t>什么是网格服务</a:t>
            </a:r>
            <a:endParaRPr lang="zh-CN" altLang="en-US" sz="2000" b="1" spc="200">
              <a:solidFill>
                <a:schemeClr val="tx1">
                  <a:lumMod val="85000"/>
                  <a:lumOff val="1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91" name="文本框 90"/>
          <p:cNvSpPr txBox="1"/>
          <p:nvPr>
            <p:custDataLst>
              <p:tags r:id="rId3"/>
            </p:custDataLst>
          </p:nvPr>
        </p:nvSpPr>
        <p:spPr>
          <a:xfrm>
            <a:off x="7907655" y="2120900"/>
            <a:ext cx="3435350" cy="662305"/>
          </a:xfrm>
          <a:prstGeom prst="rect">
            <a:avLst/>
          </a:prstGeom>
          <a:noFill/>
        </p:spPr>
        <p:txBody>
          <a:bodyPr wrap="square" lIns="91440" tIns="0" rIns="91440" bIns="45720">
            <a:normAutofit/>
          </a:bodyPr>
          <a:lstStyle/>
          <a:p>
            <a:pPr>
              <a:lnSpc>
                <a:spcPct val="120000"/>
              </a:lnSpc>
            </a:pPr>
            <a:r>
              <a:rPr lang="zh-CN" altLang="en-US" sz="1600" spc="15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云原生网格化诞生背景</a:t>
            </a:r>
            <a:endParaRPr lang="zh-CN" altLang="en-US" sz="1600" spc="15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endParaRPr>
          </a:p>
          <a:p>
            <a:pPr>
              <a:lnSpc>
                <a:spcPct val="120000"/>
              </a:lnSpc>
            </a:pPr>
            <a:r>
              <a:rPr lang="zh-CN" altLang="en-US" sz="1600" spc="15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具体使用场景</a:t>
            </a:r>
            <a:endParaRPr lang="zh-CN" altLang="en-US" sz="1600" spc="15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88" name="文本框 87"/>
          <p:cNvSpPr txBox="1"/>
          <p:nvPr>
            <p:custDataLst>
              <p:tags r:id="rId4"/>
            </p:custDataLst>
          </p:nvPr>
        </p:nvSpPr>
        <p:spPr>
          <a:xfrm>
            <a:off x="6944995" y="1884045"/>
            <a:ext cx="711200" cy="521970"/>
          </a:xfrm>
          <a:prstGeom prst="rect">
            <a:avLst/>
          </a:prstGeom>
          <a:noFill/>
        </p:spPr>
        <p:txBody>
          <a:bodyPr wrap="square" rtlCol="0">
            <a:normAutofit/>
            <a:scene3d>
              <a:camera prst="orthographicFront"/>
              <a:lightRig rig="threePt" dir="t"/>
            </a:scene3d>
            <a:sp3d contourW="12700"/>
          </a:bodyPr>
          <a:lstStyle/>
          <a:p>
            <a:pPr algn="ctr"/>
            <a:r>
              <a:rPr lang="en-US" altLang="zh-CN" sz="2800" b="1" spc="300" dirty="0">
                <a:solidFill>
                  <a:schemeClr val="dk1">
                    <a:lumMod val="85000"/>
                    <a:lumOff val="15000"/>
                  </a:schemeClr>
                </a:solidFill>
                <a:latin typeface="Arial" panose="020B0604020202020204" pitchFamily="34" charset="0"/>
                <a:ea typeface="微软雅黑" panose="020B0503020204020204" pitchFamily="34" charset="-122"/>
                <a:cs typeface="+mj-lt"/>
                <a:sym typeface="Arial" panose="020B0604020202020204" pitchFamily="34" charset="0"/>
              </a:rPr>
              <a:t>01</a:t>
            </a:r>
            <a:endParaRPr lang="en-US" altLang="zh-CN" sz="2800" b="1" spc="300" dirty="0">
              <a:solidFill>
                <a:schemeClr val="dk1">
                  <a:lumMod val="85000"/>
                  <a:lumOff val="15000"/>
                </a:schemeClr>
              </a:solidFill>
              <a:latin typeface="Arial" panose="020B0604020202020204" pitchFamily="34" charset="0"/>
              <a:ea typeface="微软雅黑" panose="020B0503020204020204" pitchFamily="34" charset="-122"/>
              <a:cs typeface="+mj-lt"/>
              <a:sym typeface="Arial" panose="020B0604020202020204" pitchFamily="34" charset="0"/>
            </a:endParaRPr>
          </a:p>
        </p:txBody>
      </p:sp>
      <p:cxnSp>
        <p:nvCxnSpPr>
          <p:cNvPr id="89" name="直接连接符 88"/>
          <p:cNvCxnSpPr/>
          <p:nvPr>
            <p:custDataLst>
              <p:tags r:id="rId5"/>
            </p:custDataLst>
          </p:nvPr>
        </p:nvCxnSpPr>
        <p:spPr>
          <a:xfrm>
            <a:off x="7696835" y="1827530"/>
            <a:ext cx="0" cy="787400"/>
          </a:xfrm>
          <a:prstGeom prst="line">
            <a:avLst/>
          </a:prstGeom>
          <a:ln w="69850"/>
        </p:spPr>
        <p:style>
          <a:lnRef idx="1">
            <a:schemeClr val="accent1"/>
          </a:lnRef>
          <a:fillRef idx="0">
            <a:schemeClr val="accent1"/>
          </a:fillRef>
          <a:effectRef idx="0">
            <a:schemeClr val="accent1"/>
          </a:effectRef>
          <a:fontRef idx="minor">
            <a:schemeClr val="tx1"/>
          </a:fontRef>
        </p:style>
      </p:cxnSp>
      <p:sp>
        <p:nvSpPr>
          <p:cNvPr id="75" name="文本框 74"/>
          <p:cNvSpPr txBox="1"/>
          <p:nvPr>
            <p:custDataLst>
              <p:tags r:id="rId6"/>
            </p:custDataLst>
          </p:nvPr>
        </p:nvSpPr>
        <p:spPr>
          <a:xfrm>
            <a:off x="6944995" y="3173730"/>
            <a:ext cx="711200" cy="521970"/>
          </a:xfrm>
          <a:prstGeom prst="rect">
            <a:avLst/>
          </a:prstGeom>
          <a:noFill/>
        </p:spPr>
        <p:txBody>
          <a:bodyPr wrap="square" rtlCol="0">
            <a:normAutofit/>
            <a:scene3d>
              <a:camera prst="orthographicFront"/>
              <a:lightRig rig="threePt" dir="t"/>
            </a:scene3d>
            <a:sp3d contourW="12700"/>
          </a:bodyPr>
          <a:lstStyle/>
          <a:p>
            <a:pPr algn="ctr"/>
            <a:r>
              <a:rPr lang="en-US" altLang="zh-CN" sz="2800" b="1" spc="300" dirty="0">
                <a:solidFill>
                  <a:schemeClr val="dk1">
                    <a:lumMod val="85000"/>
                    <a:lumOff val="15000"/>
                  </a:schemeClr>
                </a:solidFill>
                <a:latin typeface="Arial" panose="020B0604020202020204" pitchFamily="34" charset="0"/>
                <a:ea typeface="微软雅黑" panose="020B0503020204020204" pitchFamily="34" charset="-122"/>
                <a:cs typeface="+mj-lt"/>
                <a:sym typeface="Arial" panose="020B0604020202020204" pitchFamily="34" charset="0"/>
              </a:rPr>
              <a:t>02</a:t>
            </a:r>
            <a:endParaRPr lang="en-US" altLang="zh-CN" sz="2800" b="1" spc="300" dirty="0">
              <a:solidFill>
                <a:schemeClr val="dk1">
                  <a:lumMod val="85000"/>
                  <a:lumOff val="15000"/>
                </a:schemeClr>
              </a:solidFill>
              <a:latin typeface="Arial" panose="020B0604020202020204" pitchFamily="34" charset="0"/>
              <a:ea typeface="微软雅黑" panose="020B0503020204020204" pitchFamily="34" charset="-122"/>
              <a:cs typeface="+mj-lt"/>
              <a:sym typeface="Arial" panose="020B0604020202020204" pitchFamily="34" charset="0"/>
            </a:endParaRPr>
          </a:p>
        </p:txBody>
      </p:sp>
      <p:cxnSp>
        <p:nvCxnSpPr>
          <p:cNvPr id="76" name="直接连接符 75"/>
          <p:cNvCxnSpPr/>
          <p:nvPr>
            <p:custDataLst>
              <p:tags r:id="rId7"/>
            </p:custDataLst>
          </p:nvPr>
        </p:nvCxnSpPr>
        <p:spPr>
          <a:xfrm>
            <a:off x="7696835" y="3041015"/>
            <a:ext cx="0" cy="787400"/>
          </a:xfrm>
          <a:prstGeom prst="line">
            <a:avLst/>
          </a:prstGeom>
          <a:ln w="69850"/>
        </p:spPr>
        <p:style>
          <a:lnRef idx="1">
            <a:schemeClr val="accent1"/>
          </a:lnRef>
          <a:fillRef idx="0">
            <a:schemeClr val="accent1"/>
          </a:fillRef>
          <a:effectRef idx="0">
            <a:schemeClr val="accent1"/>
          </a:effectRef>
          <a:fontRef idx="minor">
            <a:schemeClr val="tx1"/>
          </a:fontRef>
        </p:style>
      </p:cxnSp>
      <p:sp>
        <p:nvSpPr>
          <p:cNvPr id="80" name="文本框 79"/>
          <p:cNvSpPr txBox="1"/>
          <p:nvPr>
            <p:custDataLst>
              <p:tags r:id="rId8"/>
            </p:custDataLst>
          </p:nvPr>
        </p:nvSpPr>
        <p:spPr>
          <a:xfrm>
            <a:off x="7907655" y="2883535"/>
            <a:ext cx="3435350" cy="405765"/>
          </a:xfrm>
          <a:prstGeom prst="rect">
            <a:avLst/>
          </a:prstGeom>
          <a:noFill/>
        </p:spPr>
        <p:txBody>
          <a:bodyPr wrap="square" lIns="91440" tIns="45720" rIns="91440" bIns="0" anchor="b">
            <a:normAutofit lnSpcReduction="10000"/>
          </a:bodyPr>
          <a:lstStyle/>
          <a:p>
            <a:pPr lvl="0" algn="l">
              <a:lnSpc>
                <a:spcPct val="120000"/>
              </a:lnSpc>
              <a:buClrTx/>
              <a:buSzTx/>
              <a:buFontTx/>
            </a:pPr>
            <a:r>
              <a:rPr lang="en-US" altLang="zh-CN" sz="2000" b="1" spc="200">
                <a:solidFill>
                  <a:schemeClr val="tx1">
                    <a:lumMod val="85000"/>
                    <a:lumOff val="15000"/>
                  </a:schemeClr>
                </a:solidFill>
                <a:uFillTx/>
                <a:latin typeface="Arial" panose="020B0604020202020204" pitchFamily="34" charset="0"/>
                <a:ea typeface="微软雅黑" panose="020B0503020204020204" pitchFamily="34" charset="-122"/>
                <a:sym typeface="Arial" panose="020B0604020202020204" pitchFamily="34" charset="0"/>
              </a:rPr>
              <a:t>Istio</a:t>
            </a:r>
            <a:r>
              <a:rPr lang="zh-CN" altLang="en-US" sz="2000" b="1" spc="200">
                <a:solidFill>
                  <a:schemeClr val="tx1">
                    <a:lumMod val="85000"/>
                    <a:lumOff val="15000"/>
                  </a:schemeClr>
                </a:solidFill>
                <a:uFillTx/>
                <a:latin typeface="Arial" panose="020B0604020202020204" pitchFamily="34" charset="0"/>
                <a:ea typeface="微软雅黑" panose="020B0503020204020204" pitchFamily="34" charset="-122"/>
                <a:sym typeface="Arial" panose="020B0604020202020204" pitchFamily="34" charset="0"/>
              </a:rPr>
              <a:t>架构</a:t>
            </a:r>
            <a:endParaRPr lang="zh-CN" altLang="en-US" sz="2000" b="1" spc="200">
              <a:solidFill>
                <a:schemeClr val="tx1">
                  <a:lumMod val="85000"/>
                  <a:lumOff val="1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84"/>
          <p:cNvSpPr txBox="1"/>
          <p:nvPr>
            <p:custDataLst>
              <p:tags r:id="rId9"/>
            </p:custDataLst>
          </p:nvPr>
        </p:nvSpPr>
        <p:spPr>
          <a:xfrm>
            <a:off x="7907655" y="3335020"/>
            <a:ext cx="3435350" cy="662305"/>
          </a:xfrm>
          <a:prstGeom prst="rect">
            <a:avLst/>
          </a:prstGeom>
          <a:noFill/>
        </p:spPr>
        <p:txBody>
          <a:bodyPr wrap="square" lIns="91440" tIns="0" rIns="91440" bIns="45720">
            <a:normAutofit/>
          </a:bodyPr>
          <a:lstStyle/>
          <a:p>
            <a:pPr>
              <a:lnSpc>
                <a:spcPct val="120000"/>
              </a:lnSpc>
            </a:pPr>
            <a:r>
              <a:rPr lang="zh-CN" altLang="en-US" sz="1600" spc="15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组件剖析</a:t>
            </a:r>
            <a:endParaRPr lang="zh-CN" altLang="en-US" sz="1600" spc="15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68" name="文本框 67"/>
          <p:cNvSpPr txBox="1"/>
          <p:nvPr>
            <p:custDataLst>
              <p:tags r:id="rId10"/>
            </p:custDataLst>
          </p:nvPr>
        </p:nvSpPr>
        <p:spPr>
          <a:xfrm>
            <a:off x="6944995" y="4387850"/>
            <a:ext cx="711200" cy="521970"/>
          </a:xfrm>
          <a:prstGeom prst="rect">
            <a:avLst/>
          </a:prstGeom>
          <a:noFill/>
        </p:spPr>
        <p:txBody>
          <a:bodyPr wrap="square" rtlCol="0">
            <a:normAutofit/>
            <a:scene3d>
              <a:camera prst="orthographicFront"/>
              <a:lightRig rig="threePt" dir="t"/>
            </a:scene3d>
            <a:sp3d contourW="12700"/>
          </a:bodyPr>
          <a:lstStyle/>
          <a:p>
            <a:pPr algn="ctr"/>
            <a:r>
              <a:rPr lang="en-US" altLang="zh-CN" sz="2800" b="1" spc="300" dirty="0">
                <a:solidFill>
                  <a:schemeClr val="dk1">
                    <a:lumMod val="85000"/>
                    <a:lumOff val="15000"/>
                  </a:schemeClr>
                </a:solidFill>
                <a:latin typeface="Arial" panose="020B0604020202020204" pitchFamily="34" charset="0"/>
                <a:ea typeface="微软雅黑" panose="020B0503020204020204" pitchFamily="34" charset="-122"/>
                <a:cs typeface="+mj-lt"/>
                <a:sym typeface="Arial" panose="020B0604020202020204" pitchFamily="34" charset="0"/>
              </a:rPr>
              <a:t>03</a:t>
            </a:r>
            <a:endParaRPr lang="en-US" altLang="zh-CN" sz="2800" b="1" spc="300" dirty="0">
              <a:solidFill>
                <a:schemeClr val="dk1">
                  <a:lumMod val="85000"/>
                  <a:lumOff val="15000"/>
                </a:schemeClr>
              </a:solidFill>
              <a:latin typeface="Arial" panose="020B0604020202020204" pitchFamily="34" charset="0"/>
              <a:ea typeface="微软雅黑" panose="020B0503020204020204" pitchFamily="34" charset="-122"/>
              <a:cs typeface="+mj-lt"/>
              <a:sym typeface="Arial" panose="020B0604020202020204" pitchFamily="34" charset="0"/>
            </a:endParaRPr>
          </a:p>
        </p:txBody>
      </p:sp>
      <p:cxnSp>
        <p:nvCxnSpPr>
          <p:cNvPr id="69" name="直接连接符 68"/>
          <p:cNvCxnSpPr/>
          <p:nvPr>
            <p:custDataLst>
              <p:tags r:id="rId11"/>
            </p:custDataLst>
          </p:nvPr>
        </p:nvCxnSpPr>
        <p:spPr>
          <a:xfrm>
            <a:off x="7696835" y="4255135"/>
            <a:ext cx="0" cy="787400"/>
          </a:xfrm>
          <a:prstGeom prst="line">
            <a:avLst/>
          </a:prstGeom>
          <a:ln w="69850"/>
        </p:spPr>
        <p:style>
          <a:lnRef idx="1">
            <a:schemeClr val="accent1"/>
          </a:lnRef>
          <a:fillRef idx="0">
            <a:schemeClr val="accent1"/>
          </a:fillRef>
          <a:effectRef idx="0">
            <a:schemeClr val="accent1"/>
          </a:effectRef>
          <a:fontRef idx="minor">
            <a:schemeClr val="tx1"/>
          </a:fontRef>
        </p:style>
      </p:cxnSp>
      <p:sp>
        <p:nvSpPr>
          <p:cNvPr id="73" name="文本框 72"/>
          <p:cNvSpPr txBox="1"/>
          <p:nvPr>
            <p:custDataLst>
              <p:tags r:id="rId12"/>
            </p:custDataLst>
          </p:nvPr>
        </p:nvSpPr>
        <p:spPr>
          <a:xfrm>
            <a:off x="7908290" y="4097655"/>
            <a:ext cx="3435350" cy="405765"/>
          </a:xfrm>
          <a:prstGeom prst="rect">
            <a:avLst/>
          </a:prstGeom>
          <a:noFill/>
        </p:spPr>
        <p:txBody>
          <a:bodyPr wrap="square" lIns="91440" tIns="45720" rIns="91440" bIns="0" anchor="b">
            <a:normAutofit lnSpcReduction="10000"/>
          </a:bodyPr>
          <a:lstStyle/>
          <a:p>
            <a:pPr lvl="0" algn="l">
              <a:lnSpc>
                <a:spcPct val="120000"/>
              </a:lnSpc>
              <a:buClrTx/>
              <a:buSzTx/>
              <a:buFontTx/>
            </a:pPr>
            <a:r>
              <a:rPr lang="zh-CN" altLang="en-US" sz="2000" b="1" spc="200">
                <a:solidFill>
                  <a:schemeClr val="tx1">
                    <a:lumMod val="85000"/>
                    <a:lumOff val="15000"/>
                  </a:schemeClr>
                </a:solidFill>
                <a:uFillTx/>
                <a:latin typeface="Arial" panose="020B0604020202020204" pitchFamily="34" charset="0"/>
                <a:ea typeface="微软雅黑" panose="020B0503020204020204" pitchFamily="34" charset="-122"/>
                <a:sym typeface="Arial" panose="020B0604020202020204" pitchFamily="34" charset="0"/>
              </a:rPr>
              <a:t>案例展示</a:t>
            </a:r>
            <a:endParaRPr lang="zh-CN" altLang="en-US" sz="2000" b="1" spc="200">
              <a:solidFill>
                <a:schemeClr val="tx1">
                  <a:lumMod val="85000"/>
                  <a:lumOff val="1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74" name="文本框 73"/>
          <p:cNvSpPr txBox="1"/>
          <p:nvPr>
            <p:custDataLst>
              <p:tags r:id="rId13"/>
            </p:custDataLst>
          </p:nvPr>
        </p:nvSpPr>
        <p:spPr>
          <a:xfrm>
            <a:off x="7908290" y="4548505"/>
            <a:ext cx="3435350" cy="662305"/>
          </a:xfrm>
          <a:prstGeom prst="rect">
            <a:avLst/>
          </a:prstGeom>
          <a:noFill/>
        </p:spPr>
        <p:txBody>
          <a:bodyPr wrap="square" lIns="91440" tIns="0" rIns="91440" bIns="45720">
            <a:normAutofit/>
          </a:bodyPr>
          <a:lstStyle/>
          <a:p>
            <a:pPr>
              <a:lnSpc>
                <a:spcPct val="120000"/>
              </a:lnSpc>
            </a:pPr>
            <a:r>
              <a:rPr lang="zh-CN" altLang="en-US" sz="1600" spc="15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流量，链路跟踪，指标采集</a:t>
            </a:r>
            <a:endParaRPr lang="zh-CN" altLang="en-US" sz="1600" spc="15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61" name="文本框 60"/>
          <p:cNvSpPr txBox="1"/>
          <p:nvPr>
            <p:custDataLst>
              <p:tags r:id="rId14"/>
            </p:custDataLst>
          </p:nvPr>
        </p:nvSpPr>
        <p:spPr>
          <a:xfrm>
            <a:off x="6944995" y="5601335"/>
            <a:ext cx="711200" cy="521970"/>
          </a:xfrm>
          <a:prstGeom prst="rect">
            <a:avLst/>
          </a:prstGeom>
          <a:noFill/>
        </p:spPr>
        <p:txBody>
          <a:bodyPr wrap="square" rtlCol="0">
            <a:normAutofit/>
            <a:scene3d>
              <a:camera prst="orthographicFront"/>
              <a:lightRig rig="threePt" dir="t"/>
            </a:scene3d>
            <a:sp3d contourW="12700"/>
          </a:bodyPr>
          <a:lstStyle/>
          <a:p>
            <a:pPr algn="ctr"/>
            <a:r>
              <a:rPr lang="en-US" altLang="zh-CN" sz="2800" b="1" spc="300" dirty="0">
                <a:solidFill>
                  <a:schemeClr val="dk1">
                    <a:lumMod val="85000"/>
                    <a:lumOff val="15000"/>
                  </a:schemeClr>
                </a:solidFill>
                <a:latin typeface="Arial" panose="020B0604020202020204" pitchFamily="34" charset="0"/>
                <a:ea typeface="微软雅黑" panose="020B0503020204020204" pitchFamily="34" charset="-122"/>
                <a:cs typeface="+mj-lt"/>
                <a:sym typeface="Arial" panose="020B0604020202020204" pitchFamily="34" charset="0"/>
              </a:rPr>
              <a:t>04</a:t>
            </a:r>
            <a:endParaRPr lang="en-US" altLang="zh-CN" sz="2800" b="1" spc="300" dirty="0">
              <a:solidFill>
                <a:schemeClr val="dk1">
                  <a:lumMod val="85000"/>
                  <a:lumOff val="15000"/>
                </a:schemeClr>
              </a:solidFill>
              <a:latin typeface="Arial" panose="020B0604020202020204" pitchFamily="34" charset="0"/>
              <a:ea typeface="微软雅黑" panose="020B0503020204020204" pitchFamily="34" charset="-122"/>
              <a:cs typeface="+mj-lt"/>
              <a:sym typeface="Arial" panose="020B0604020202020204" pitchFamily="34" charset="0"/>
            </a:endParaRPr>
          </a:p>
        </p:txBody>
      </p:sp>
      <p:cxnSp>
        <p:nvCxnSpPr>
          <p:cNvPr id="62" name="直接连接符 61"/>
          <p:cNvCxnSpPr/>
          <p:nvPr>
            <p:custDataLst>
              <p:tags r:id="rId15"/>
            </p:custDataLst>
          </p:nvPr>
        </p:nvCxnSpPr>
        <p:spPr>
          <a:xfrm>
            <a:off x="7696835" y="5468620"/>
            <a:ext cx="0" cy="787400"/>
          </a:xfrm>
          <a:prstGeom prst="line">
            <a:avLst/>
          </a:prstGeom>
          <a:ln w="69850"/>
        </p:spPr>
        <p:style>
          <a:lnRef idx="1">
            <a:schemeClr val="accent1"/>
          </a:lnRef>
          <a:fillRef idx="0">
            <a:schemeClr val="accent1"/>
          </a:fillRef>
          <a:effectRef idx="0">
            <a:schemeClr val="accent1"/>
          </a:effectRef>
          <a:fontRef idx="minor">
            <a:schemeClr val="tx1"/>
          </a:fontRef>
        </p:style>
      </p:cxnSp>
      <p:sp>
        <p:nvSpPr>
          <p:cNvPr id="64" name="文本框 63"/>
          <p:cNvSpPr txBox="1"/>
          <p:nvPr>
            <p:custDataLst>
              <p:tags r:id="rId16"/>
            </p:custDataLst>
          </p:nvPr>
        </p:nvSpPr>
        <p:spPr>
          <a:xfrm>
            <a:off x="7908290" y="5311140"/>
            <a:ext cx="3435350" cy="405765"/>
          </a:xfrm>
          <a:prstGeom prst="rect">
            <a:avLst/>
          </a:prstGeom>
          <a:noFill/>
        </p:spPr>
        <p:txBody>
          <a:bodyPr wrap="square" lIns="91440" tIns="45720" rIns="91440" bIns="0" anchor="b">
            <a:normAutofit lnSpcReduction="10000"/>
          </a:bodyPr>
          <a:lstStyle/>
          <a:p>
            <a:pPr lvl="0" algn="l">
              <a:lnSpc>
                <a:spcPct val="120000"/>
              </a:lnSpc>
              <a:buClrTx/>
              <a:buSzTx/>
              <a:buFontTx/>
            </a:pPr>
            <a:r>
              <a:rPr lang="zh-CN" altLang="en-US" sz="2000" b="1" spc="200">
                <a:solidFill>
                  <a:schemeClr val="tx1">
                    <a:lumMod val="85000"/>
                    <a:lumOff val="15000"/>
                  </a:schemeClr>
                </a:solidFill>
                <a:uFillTx/>
                <a:latin typeface="Arial" panose="020B0604020202020204" pitchFamily="34" charset="0"/>
                <a:ea typeface="微软雅黑" panose="020B0503020204020204" pitchFamily="34" charset="-122"/>
                <a:sym typeface="Arial" panose="020B0604020202020204" pitchFamily="34" charset="0"/>
              </a:rPr>
              <a:t>行业发展</a:t>
            </a:r>
            <a:endParaRPr lang="zh-CN" altLang="en-US" sz="2000" b="1" spc="200">
              <a:solidFill>
                <a:schemeClr val="tx1">
                  <a:lumMod val="85000"/>
                  <a:lumOff val="1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67" name="文本框 66"/>
          <p:cNvSpPr txBox="1"/>
          <p:nvPr>
            <p:custDataLst>
              <p:tags r:id="rId17"/>
            </p:custDataLst>
          </p:nvPr>
        </p:nvSpPr>
        <p:spPr>
          <a:xfrm>
            <a:off x="7908290" y="5761990"/>
            <a:ext cx="3435350" cy="662305"/>
          </a:xfrm>
          <a:prstGeom prst="rect">
            <a:avLst/>
          </a:prstGeom>
          <a:noFill/>
        </p:spPr>
        <p:txBody>
          <a:bodyPr wrap="square" lIns="91440" tIns="0" rIns="91440" bIns="45720">
            <a:normAutofit/>
          </a:bodyPr>
          <a:lstStyle/>
          <a:p>
            <a:pPr>
              <a:lnSpc>
                <a:spcPct val="120000"/>
              </a:lnSpc>
            </a:pPr>
            <a:r>
              <a:rPr lang="zh-CN" altLang="en-US" sz="1600" spc="15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国内公司使用情况</a:t>
            </a:r>
            <a:endParaRPr lang="zh-CN" altLang="en-US" sz="1600" spc="15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Tree>
    <p:custDataLst>
      <p:tags r:id="rId18"/>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istio-arch"/>
          <p:cNvPicPr>
            <a:picLocks noChangeAspect="1"/>
          </p:cNvPicPr>
          <p:nvPr>
            <p:custDataLst>
              <p:tags r:id="rId1"/>
            </p:custDataLst>
          </p:nvPr>
        </p:nvPicPr>
        <p:blipFill>
          <a:blip r:embed="rId2"/>
          <a:stretch>
            <a:fillRect/>
          </a:stretch>
        </p:blipFill>
        <p:spPr>
          <a:xfrm>
            <a:off x="661670" y="612775"/>
            <a:ext cx="8210550" cy="5632450"/>
          </a:xfrm>
          <a:prstGeom prst="rect">
            <a:avLst/>
          </a:prstGeom>
        </p:spPr>
      </p:pic>
      <p:sp>
        <p:nvSpPr>
          <p:cNvPr id="7" name="文本占位符 2"/>
          <p:cNvSpPr>
            <a:spLocks noGrp="1"/>
          </p:cNvSpPr>
          <p:nvPr/>
        </p:nvSpPr>
        <p:spPr>
          <a:xfrm>
            <a:off x="9415145" y="1537335"/>
            <a:ext cx="2678430" cy="1859280"/>
          </a:xfrm>
          <a:prstGeom prst="rect">
            <a:avLst/>
          </a:prstGeo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lgn="l"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t>主体</a:t>
            </a:r>
            <a:r>
              <a:t>分为 </a:t>
            </a:r>
            <a:r>
              <a:rPr lang="en-US" altLang="zh-CN"/>
              <a:t>2 </a:t>
            </a:r>
            <a:r>
              <a:t>部分</a:t>
            </a:r>
          </a:p>
          <a:p>
            <a:pPr marL="342900" indent="-342900">
              <a:buAutoNum type="arabicPeriod"/>
            </a:pPr>
            <a:r>
              <a:t>控制面板</a:t>
            </a:r>
          </a:p>
          <a:p>
            <a:pPr marL="342900" indent="-342900">
              <a:buAutoNum type="arabicPeriod"/>
            </a:pPr>
            <a:r>
              <a:t>数据面板</a:t>
            </a:r>
          </a:p>
        </p:txBody>
      </p:sp>
      <p:sp>
        <p:nvSpPr>
          <p:cNvPr id="2" name="文本占位符 2"/>
          <p:cNvSpPr>
            <a:spLocks noGrp="1"/>
          </p:cNvSpPr>
          <p:nvPr/>
        </p:nvSpPr>
        <p:spPr>
          <a:xfrm>
            <a:off x="9415145" y="3885565"/>
            <a:ext cx="2678430" cy="1859280"/>
          </a:xfrm>
          <a:prstGeom prst="rect">
            <a:avLst/>
          </a:prstGeo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lgn="l"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b="1"/>
              <a:t>东西流向</a:t>
            </a:r>
            <a:r>
              <a:t>：服务网格内的流量；</a:t>
            </a:r>
          </a:p>
          <a:p>
            <a:pPr marL="285750" indent="-285750">
              <a:buFont typeface="Arial" panose="020B0604020202020204" pitchFamily="34" charset="0"/>
              <a:buChar char="•"/>
            </a:pPr>
            <a:r>
              <a:rPr b="1"/>
              <a:t>南北流向</a:t>
            </a:r>
            <a:r>
              <a:t>：网格内部与集群外部的流量；</a:t>
            </a:r>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a:t>
            </a:r>
            <a:r>
              <a:rPr lang="zh-CN" altLang="en-US"/>
              <a:t>面板</a:t>
            </a:r>
            <a:endParaRPr lang="zh-CN" altLang="en-US"/>
          </a:p>
        </p:txBody>
      </p:sp>
      <p:sp>
        <p:nvSpPr>
          <p:cNvPr id="3" name="内容占位符 2"/>
          <p:cNvSpPr>
            <a:spLocks noGrp="1"/>
          </p:cNvSpPr>
          <p:nvPr>
            <p:ph idx="1"/>
          </p:nvPr>
        </p:nvSpPr>
        <p:spPr/>
        <p:txBody>
          <a:bodyPr/>
          <a:p>
            <a:r>
              <a:rPr lang="zh-CN" altLang="en-US"/>
              <a:t>在数据平面由多个服务代理（通过 Envoy）组成，而微服务之间Sidecar的通信是通过 策略控制和遥测收集 （通过 Mixer ）实现。</a:t>
            </a:r>
            <a:endParaRPr lang="zh-CN" altLang="en-US"/>
          </a:p>
        </p:txBody>
      </p:sp>
      <p:pic>
        <p:nvPicPr>
          <p:cNvPr id="4" name="图片 3" descr="20191126163338"/>
          <p:cNvPicPr>
            <a:picLocks noChangeAspect="1"/>
          </p:cNvPicPr>
          <p:nvPr/>
        </p:nvPicPr>
        <p:blipFill>
          <a:blip r:embed="rId1"/>
          <a:stretch>
            <a:fillRect/>
          </a:stretch>
        </p:blipFill>
        <p:spPr>
          <a:xfrm>
            <a:off x="4742180" y="2611755"/>
            <a:ext cx="6186170" cy="3637915"/>
          </a:xfrm>
          <a:prstGeom prst="rect">
            <a:avLst/>
          </a:prstGeom>
        </p:spPr>
      </p:pic>
      <p:pic>
        <p:nvPicPr>
          <p:cNvPr id="5" name="图片 4"/>
          <p:cNvPicPr>
            <a:picLocks noChangeAspect="1"/>
          </p:cNvPicPr>
          <p:nvPr/>
        </p:nvPicPr>
        <p:blipFill>
          <a:blip r:embed="rId2"/>
          <a:stretch>
            <a:fillRect/>
          </a:stretch>
        </p:blipFill>
        <p:spPr>
          <a:xfrm>
            <a:off x="332105" y="4822825"/>
            <a:ext cx="2490470" cy="1426845"/>
          </a:xfrm>
          <a:prstGeom prst="rect">
            <a:avLst/>
          </a:prstGeom>
        </p:spPr>
      </p:pic>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控制面板</a:t>
            </a:r>
            <a:endParaRPr lang="zh-CN" altLang="en-US"/>
          </a:p>
        </p:txBody>
      </p:sp>
      <p:sp>
        <p:nvSpPr>
          <p:cNvPr id="3" name="内容占位符 2"/>
          <p:cNvSpPr>
            <a:spLocks noGrp="1"/>
          </p:cNvSpPr>
          <p:nvPr>
            <p:ph idx="1"/>
          </p:nvPr>
        </p:nvSpPr>
        <p:spPr/>
        <p:txBody>
          <a:bodyPr/>
          <a:p>
            <a:r>
              <a:rPr lang="zh-CN" altLang="en-US"/>
              <a:t>在控制平面通过Pilot ， Citadel 和 Galley 管理和配置Sidecar代理之间的通信。Citadel 用于密钥和证书管理。Pilot 将授权策略和安全命名信息分发给代理 — 主要用于服务发现和服务配置(服务访问规则维护)，Pilot中的adapter机制可以适配各种服务发现组件（Eureka、Consul、Kubenetes）。Galley 验证规则（Pilot、Mixer、Citadel配置的规则）。</a:t>
            </a:r>
            <a:endParaRPr lang="zh-CN" altLang="en-US"/>
          </a:p>
        </p:txBody>
      </p:sp>
      <p:pic>
        <p:nvPicPr>
          <p:cNvPr id="4" name="图片 3" descr="20191126204503"/>
          <p:cNvPicPr>
            <a:picLocks noChangeAspect="1"/>
          </p:cNvPicPr>
          <p:nvPr/>
        </p:nvPicPr>
        <p:blipFill>
          <a:blip r:embed="rId1"/>
          <a:stretch>
            <a:fillRect/>
          </a:stretch>
        </p:blipFill>
        <p:spPr>
          <a:xfrm>
            <a:off x="2939415" y="3126740"/>
            <a:ext cx="6675120" cy="3491865"/>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案例演示</a:t>
            </a:r>
            <a:endParaRPr lang="zh-CN" altLang="en-US"/>
          </a:p>
        </p:txBody>
      </p:sp>
      <p:sp>
        <p:nvSpPr>
          <p:cNvPr id="3" name="副标题 2"/>
          <p:cNvSpPr>
            <a:spLocks noGrp="1"/>
          </p:cNvSpPr>
          <p:nvPr>
            <p:ph type="subTitle" idx="1"/>
            <p:custDataLst>
              <p:tags r:id="rId1"/>
            </p:custDataLst>
          </p:nvPr>
        </p:nvSpPr>
        <p:spPr>
          <a:xfrm>
            <a:off x="3843020" y="3695065"/>
            <a:ext cx="6021705" cy="1247140"/>
          </a:xfrm>
        </p:spPr>
        <p:txBody>
          <a:bodyPr>
            <a:normAutofit fontScale="90000"/>
          </a:bodyPr>
          <a:p>
            <a:pPr marL="285750" indent="-285750" algn="l">
              <a:buFont typeface="Arial" panose="020B0604020202020204" pitchFamily="34" charset="0"/>
              <a:buChar char="•"/>
            </a:pPr>
            <a:r>
              <a:rPr lang="zh-CN" altLang="en-US" sz="1600"/>
              <a:t>个人电脑</a:t>
            </a:r>
            <a:r>
              <a:rPr lang="en-US" altLang="zh-CN" sz="1600"/>
              <a:t>:16G(8G</a:t>
            </a:r>
            <a:r>
              <a:rPr lang="zh-CN" altLang="en-US" sz="1600"/>
              <a:t>以上就够</a:t>
            </a:r>
            <a:r>
              <a:rPr lang="en-US" altLang="zh-CN" sz="1600"/>
              <a:t>)</a:t>
            </a:r>
            <a:endParaRPr lang="en-US" altLang="zh-CN" sz="1600"/>
          </a:p>
          <a:p>
            <a:pPr marL="285750" indent="-285750" algn="l">
              <a:buFont typeface="Arial" panose="020B0604020202020204" pitchFamily="34" charset="0"/>
              <a:buChar char="•"/>
            </a:pPr>
            <a:r>
              <a:rPr lang="en-US" altLang="zh-CN" sz="1600"/>
              <a:t>Docker-desktop:</a:t>
            </a:r>
            <a:r>
              <a:rPr lang="zh-CN" altLang="en-US" sz="1600"/>
              <a:t>安装 </a:t>
            </a:r>
            <a:r>
              <a:rPr lang="en-US" altLang="zh-CN" sz="1600"/>
              <a:t>kubernetes+dashboard+helm</a:t>
            </a:r>
            <a:endParaRPr lang="en-US" altLang="zh-CN" sz="1600"/>
          </a:p>
          <a:p>
            <a:pPr marL="285750" indent="-285750" algn="l">
              <a:buFont typeface="Arial" panose="020B0604020202020204" pitchFamily="34" charset="0"/>
              <a:buChar char="•"/>
            </a:pPr>
            <a:r>
              <a:rPr lang="zh-CN" altLang="en-US" sz="1600"/>
              <a:t>安装 </a:t>
            </a:r>
            <a:r>
              <a:rPr lang="en-US" altLang="zh-CN" sz="1600"/>
              <a:t>Istio-v1.7</a:t>
            </a:r>
            <a:endParaRPr lang="en-US" altLang="zh-CN" sz="1600"/>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608400" y="203270"/>
            <a:ext cx="10970823" cy="706755"/>
          </a:xfrm>
          <a:prstGeom prst="rect">
            <a:avLst/>
          </a:prstGeom>
        </p:spPr>
        <p:txBody>
          <a:bodyPr vert="horz" lIns="90170" tIns="46990" rIns="90170" bIns="46990" rtlCol="0" anchor="ctr" anchorCtr="0">
            <a:normAutofit/>
          </a:bodyPr>
          <a:lstStyle>
            <a:defPPr>
              <a:defRPr lang="zh-CN"/>
            </a:defPPr>
            <a:lvl1pPr marR="0" fontAlgn="auto">
              <a:lnSpc>
                <a:spcPct val="100000"/>
              </a:lnSpc>
              <a:spcBef>
                <a:spcPct val="0"/>
              </a:spcBef>
              <a:buNone/>
              <a:defRPr kumimoji="0" sz="3600" b="1" i="0" u="none" strike="noStrike" cap="none" spc="20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j-cs"/>
              </a:defRPr>
            </a:lvl1pPr>
          </a:lstStyle>
          <a:p>
            <a:r>
              <a:rPr lang="zh-CN" altLang="en-US" spc="300">
                <a:solidFill>
                  <a:schemeClr val="tx1">
                    <a:lumMod val="85000"/>
                    <a:lumOff val="15000"/>
                  </a:schemeClr>
                </a:solidFill>
                <a:uFillTx/>
                <a:latin typeface="Arial" panose="020B0604020202020204" pitchFamily="34" charset="0"/>
                <a:sym typeface="Arial" panose="020B0604020202020204" pitchFamily="34" charset="0"/>
              </a:rPr>
              <a:t>案例</a:t>
            </a:r>
            <a:r>
              <a:rPr lang="en-US" altLang="zh-CN" spc="300">
                <a:solidFill>
                  <a:schemeClr val="tx1">
                    <a:lumMod val="85000"/>
                    <a:lumOff val="15000"/>
                  </a:schemeClr>
                </a:solidFill>
                <a:uFillTx/>
                <a:latin typeface="Arial" panose="020B0604020202020204" pitchFamily="34" charset="0"/>
                <a:sym typeface="Arial" panose="020B0604020202020204" pitchFamily="34" charset="0"/>
              </a:rPr>
              <a:t>-Bookinfo</a:t>
            </a:r>
            <a:endParaRPr lang="en-US" altLang="zh-CN" spc="300">
              <a:solidFill>
                <a:schemeClr val="tx1">
                  <a:lumMod val="85000"/>
                  <a:lumOff val="15000"/>
                </a:schemeClr>
              </a:solidFill>
              <a:uFillTx/>
              <a:latin typeface="Arial" panose="020B0604020202020204" pitchFamily="34" charset="0"/>
              <a:sym typeface="Arial" panose="020B0604020202020204" pitchFamily="34" charset="0"/>
            </a:endParaRPr>
          </a:p>
        </p:txBody>
      </p:sp>
      <p:sp>
        <p:nvSpPr>
          <p:cNvPr id="3" name="文本框 2"/>
          <p:cNvSpPr txBox="1"/>
          <p:nvPr>
            <p:custDataLst>
              <p:tags r:id="rId2"/>
            </p:custDataLst>
          </p:nvPr>
        </p:nvSpPr>
        <p:spPr>
          <a:xfrm>
            <a:off x="320040" y="1108710"/>
            <a:ext cx="11527155" cy="649605"/>
          </a:xfrm>
          <a:prstGeom prst="rect">
            <a:avLst/>
          </a:prstGeom>
          <a:noFill/>
        </p:spPr>
        <p:txBody>
          <a:bodyPr wrap="square" rtlCol="0">
            <a:normAutofit lnSpcReduction="20000"/>
          </a:bodyPr>
          <a:lstStyle>
            <a:defPPr>
              <a:defRPr lang="zh-CN"/>
            </a:defPPr>
            <a:lvl1pPr indent="0" fontAlgn="auto">
              <a:lnSpc>
                <a:spcPct val="140000"/>
              </a:lnSpc>
              <a:spcBef>
                <a:spcPts val="0"/>
              </a:spcBef>
              <a:spcAft>
                <a:spcPts val="1000"/>
              </a:spcAft>
              <a:buFont typeface="Wingdings" panose="05000000000000000000" charset="0"/>
              <a:buNone/>
              <a:defRPr sz="1600">
                <a:solidFill>
                  <a:schemeClr val="tx1">
                    <a:lumMod val="65000"/>
                    <a:lumOff val="35000"/>
                  </a:schemeClr>
                </a:solidFill>
                <a:uFillTx/>
                <a:latin typeface="Arial" panose="020B0604020202020204" pitchFamily="34" charset="0"/>
                <a:ea typeface="微软雅黑" panose="020B0503020204020204" pitchFamily="34" charset="-122"/>
              </a:defRPr>
            </a:lvl1pPr>
          </a:lstStyle>
          <a:p>
            <a:pPr>
              <a:lnSpc>
                <a:spcPct val="130000"/>
              </a:lnSpc>
            </a:pPr>
            <a:r>
              <a:rPr lang="zh-CN" altLang="en-US" dirty="0">
                <a:sym typeface="Arial" panose="020B0604020202020204" pitchFamily="34" charset="0"/>
              </a:rPr>
              <a:t>这个示例部署了一个用于演示多种 Istio 特性的应用，该应用由四个单独的微服务构成。 这个应用模仿在线书店的一个分类，显示一本书的信息。 页面上会显示一本书的描述，书籍的细节（ISBN、页数等），以及关于这本书的一些评论。</a:t>
            </a:r>
            <a:endParaRPr lang="zh-CN" altLang="en-US" dirty="0">
              <a:sym typeface="Arial" panose="020B0604020202020204" pitchFamily="34" charset="0"/>
            </a:endParaRPr>
          </a:p>
        </p:txBody>
      </p:sp>
      <p:pic>
        <p:nvPicPr>
          <p:cNvPr id="6" name="图片 5" descr="bookinfo"/>
          <p:cNvPicPr>
            <a:picLocks noChangeAspect="1"/>
          </p:cNvPicPr>
          <p:nvPr/>
        </p:nvPicPr>
        <p:blipFill>
          <a:blip r:embed="rId3"/>
          <a:stretch>
            <a:fillRect/>
          </a:stretch>
        </p:blipFill>
        <p:spPr>
          <a:xfrm>
            <a:off x="3597910" y="1758315"/>
            <a:ext cx="8594090" cy="4942205"/>
          </a:xfrm>
          <a:prstGeom prst="rect">
            <a:avLst/>
          </a:prstGeom>
        </p:spPr>
      </p:pic>
      <p:sp>
        <p:nvSpPr>
          <p:cNvPr id="7" name="文本框 6"/>
          <p:cNvSpPr txBox="1"/>
          <p:nvPr>
            <p:custDataLst>
              <p:tags r:id="rId4"/>
            </p:custDataLst>
          </p:nvPr>
        </p:nvSpPr>
        <p:spPr>
          <a:xfrm>
            <a:off x="197485" y="2052320"/>
            <a:ext cx="3401060" cy="4154170"/>
          </a:xfrm>
          <a:prstGeom prst="rect">
            <a:avLst/>
          </a:prstGeom>
          <a:noFill/>
        </p:spPr>
        <p:txBody>
          <a:bodyPr wrap="square" rtlCol="0">
            <a:normAutofit/>
          </a:bodyPr>
          <a:lstStyle>
            <a:defPPr>
              <a:defRPr lang="zh-CN"/>
            </a:defPPr>
            <a:lvl1pPr indent="0" fontAlgn="auto">
              <a:lnSpc>
                <a:spcPct val="140000"/>
              </a:lnSpc>
              <a:spcBef>
                <a:spcPts val="0"/>
              </a:spcBef>
              <a:spcAft>
                <a:spcPts val="1000"/>
              </a:spcAft>
              <a:buFont typeface="Wingdings" panose="05000000000000000000" charset="0"/>
              <a:buNone/>
              <a:defRPr sz="1600">
                <a:solidFill>
                  <a:schemeClr val="tx1">
                    <a:lumMod val="65000"/>
                    <a:lumOff val="35000"/>
                  </a:schemeClr>
                </a:solidFill>
                <a:uFillTx/>
                <a:latin typeface="Arial" panose="020B0604020202020204" pitchFamily="34" charset="0"/>
                <a:ea typeface="微软雅黑" panose="020B0503020204020204" pitchFamily="34" charset="-122"/>
              </a:defRPr>
            </a:lvl1pPr>
          </a:lstStyle>
          <a:p>
            <a:pPr marL="285750" indent="-285750">
              <a:lnSpc>
                <a:spcPct val="130000"/>
              </a:lnSpc>
              <a:buFont typeface="Arial" panose="020B0604020202020204" pitchFamily="34" charset="0"/>
              <a:buChar char="•"/>
            </a:pPr>
            <a:r>
              <a:rPr lang="zh-CN" altLang="en-US" dirty="0">
                <a:sym typeface="Arial" panose="020B0604020202020204" pitchFamily="34" charset="0"/>
              </a:rPr>
              <a:t>productpage. 这个微服务会调用 details 和 reviews 两个微服务，用来生成页面。</a:t>
            </a:r>
            <a:endParaRPr lang="zh-CN" altLang="en-US" dirty="0">
              <a:sym typeface="Arial" panose="020B0604020202020204" pitchFamily="34" charset="0"/>
            </a:endParaRPr>
          </a:p>
          <a:p>
            <a:pPr marL="285750" indent="-285750">
              <a:lnSpc>
                <a:spcPct val="130000"/>
              </a:lnSpc>
              <a:buFont typeface="Arial" panose="020B0604020202020204" pitchFamily="34" charset="0"/>
              <a:buChar char="•"/>
            </a:pPr>
            <a:r>
              <a:rPr lang="zh-CN" altLang="en-US" dirty="0">
                <a:sym typeface="Arial" panose="020B0604020202020204" pitchFamily="34" charset="0"/>
              </a:rPr>
              <a:t>details. 这个微服务中包含了书籍的信息。</a:t>
            </a:r>
            <a:endParaRPr lang="zh-CN" altLang="en-US" dirty="0">
              <a:sym typeface="Arial" panose="020B0604020202020204" pitchFamily="34" charset="0"/>
            </a:endParaRPr>
          </a:p>
          <a:p>
            <a:pPr marL="285750" indent="-285750">
              <a:lnSpc>
                <a:spcPct val="130000"/>
              </a:lnSpc>
              <a:buFont typeface="Arial" panose="020B0604020202020204" pitchFamily="34" charset="0"/>
              <a:buChar char="•"/>
            </a:pPr>
            <a:r>
              <a:rPr lang="zh-CN" altLang="en-US" dirty="0">
                <a:sym typeface="Arial" panose="020B0604020202020204" pitchFamily="34" charset="0"/>
              </a:rPr>
              <a:t>reviews. 这个微服务中包含了书籍相关的评论。它还会调用 ratings 微服务。（有</a:t>
            </a:r>
            <a:r>
              <a:rPr lang="en-US" altLang="zh-CN" dirty="0">
                <a:sym typeface="Arial" panose="020B0604020202020204" pitchFamily="34" charset="0"/>
              </a:rPr>
              <a:t>3</a:t>
            </a:r>
            <a:r>
              <a:rPr lang="zh-CN" altLang="en-US" dirty="0">
                <a:sym typeface="Arial" panose="020B0604020202020204" pitchFamily="34" charset="0"/>
              </a:rPr>
              <a:t>个版本</a:t>
            </a:r>
            <a:r>
              <a:rPr lang="zh-CN" altLang="en-US" dirty="0">
                <a:sym typeface="Arial" panose="020B0604020202020204" pitchFamily="34" charset="0"/>
              </a:rPr>
              <a:t>）</a:t>
            </a:r>
            <a:endParaRPr lang="zh-CN" altLang="en-US" dirty="0">
              <a:sym typeface="Arial" panose="020B0604020202020204" pitchFamily="34" charset="0"/>
            </a:endParaRPr>
          </a:p>
          <a:p>
            <a:pPr marL="285750" indent="-285750">
              <a:lnSpc>
                <a:spcPct val="130000"/>
              </a:lnSpc>
              <a:buFont typeface="Arial" panose="020B0604020202020204" pitchFamily="34" charset="0"/>
              <a:buChar char="•"/>
            </a:pPr>
            <a:r>
              <a:rPr lang="zh-CN" altLang="en-US" dirty="0">
                <a:sym typeface="Arial" panose="020B0604020202020204" pitchFamily="34" charset="0"/>
              </a:rPr>
              <a:t>ratings. 这个微服务中包含了由书籍评价组成的评级信息。</a:t>
            </a:r>
            <a:endParaRPr lang="zh-CN" altLang="en-US" dirty="0">
              <a:sym typeface="Arial" panose="020B0604020202020204" pitchFamily="34" charset="0"/>
            </a:endParaRPr>
          </a:p>
        </p:txBody>
      </p:sp>
    </p:spTree>
    <p:custDataLst>
      <p:tags r:id="rId5"/>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以下是部分截图</a:t>
            </a:r>
            <a:endParaRPr lang="zh-CN" altLang="zh-CN"/>
          </a:p>
        </p:txBody>
      </p:sp>
      <p:sp>
        <p:nvSpPr>
          <p:cNvPr id="3" name="副标题 2"/>
          <p:cNvSpPr>
            <a:spLocks noGrp="1"/>
          </p:cNvSpPr>
          <p:nvPr>
            <p:ph type="subTitle" idx="1"/>
            <p:custDataLst>
              <p:tags r:id="rId2"/>
            </p:custDataLst>
          </p:nvPr>
        </p:nvSpPr>
        <p:spPr/>
        <p:txBody>
          <a:bodyPr/>
          <a:p>
            <a:r>
              <a:rPr lang="zh-CN" altLang="en-US"/>
              <a:t>具体内容看分享</a:t>
            </a:r>
            <a:r>
              <a:rPr lang="zh-CN" altLang="en-US"/>
              <a:t>操作</a:t>
            </a:r>
            <a:endParaRPr lang="zh-CN" altLang="en-US"/>
          </a:p>
        </p:txBody>
      </p:sp>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0" y="971550"/>
            <a:ext cx="12192000" cy="4914900"/>
          </a:xfrm>
          <a:prstGeom prst="rect">
            <a:avLst/>
          </a:prstGeom>
        </p:spPr>
      </p:pic>
      <p:sp>
        <p:nvSpPr>
          <p:cNvPr id="3" name="标题 1"/>
          <p:cNvSpPr>
            <a:spLocks noGrp="1"/>
          </p:cNvSpPr>
          <p:nvPr/>
        </p:nvSpPr>
        <p:spPr>
          <a:xfrm>
            <a:off x="335985" y="140405"/>
            <a:ext cx="10969200" cy="705600"/>
          </a:xfrm>
          <a:prstGeom prst="rect">
            <a:avLst/>
          </a:prstGeom>
        </p:spPr>
        <p:txBody>
          <a:bodyPr vert="horz" lIns="90000" tIns="46800" rIns="90000" bIns="46800" rtlCol="0" anchor="ctr" anchorCtr="0">
            <a:normAutofit/>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r>
              <a:rPr lang="zh-CN" altLang="en-US"/>
              <a:t>应用访问界面</a:t>
            </a:r>
            <a:endParaRPr lang="zh-CN" altLang="en-US"/>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0" y="970280"/>
            <a:ext cx="12192000" cy="5887720"/>
          </a:xfrm>
          <a:prstGeom prst="rect">
            <a:avLst/>
          </a:prstGeom>
        </p:spPr>
      </p:pic>
      <p:sp>
        <p:nvSpPr>
          <p:cNvPr id="3" name="标题 1"/>
          <p:cNvSpPr>
            <a:spLocks noGrp="1"/>
          </p:cNvSpPr>
          <p:nvPr/>
        </p:nvSpPr>
        <p:spPr>
          <a:xfrm>
            <a:off x="275660" y="158820"/>
            <a:ext cx="10969200" cy="705600"/>
          </a:xfrm>
          <a:prstGeom prst="rect">
            <a:avLst/>
          </a:prstGeom>
        </p:spPr>
        <p:txBody>
          <a:bodyPr vert="horz" lIns="90000" tIns="46800" rIns="90000" bIns="46800" rtlCol="0" anchor="ctr" anchorCtr="0">
            <a:normAutofit/>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r>
              <a:rPr lang="zh-CN" altLang="en-US"/>
              <a:t>根据特定用户返回特定内容（</a:t>
            </a:r>
            <a:r>
              <a:rPr lang="en-US" altLang="zh-CN"/>
              <a:t>A/B </a:t>
            </a:r>
            <a:r>
              <a:t>测试</a:t>
            </a:r>
            <a:r>
              <a:rPr lang="zh-CN" altLang="en-US"/>
              <a:t>）</a:t>
            </a:r>
            <a:endParaRPr lang="zh-CN" altLang="en-US"/>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0" y="1173480"/>
            <a:ext cx="12192000" cy="5146040"/>
          </a:xfrm>
          <a:prstGeom prst="rect">
            <a:avLst/>
          </a:prstGeom>
        </p:spPr>
      </p:pic>
      <p:sp>
        <p:nvSpPr>
          <p:cNvPr id="3" name="标题 1"/>
          <p:cNvSpPr>
            <a:spLocks noGrp="1"/>
          </p:cNvSpPr>
          <p:nvPr/>
        </p:nvSpPr>
        <p:spPr>
          <a:xfrm>
            <a:off x="230575" y="150565"/>
            <a:ext cx="10969200" cy="705600"/>
          </a:xfrm>
          <a:prstGeom prst="rect">
            <a:avLst/>
          </a:prstGeom>
        </p:spPr>
        <p:txBody>
          <a:bodyPr vert="horz" lIns="90000" tIns="46800" rIns="90000" bIns="46800" rtlCol="0" anchor="ctr" anchorCtr="0">
            <a:normAutofit/>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r>
              <a:rPr lang="zh-CN" altLang="en-US"/>
              <a:t>服务</a:t>
            </a:r>
            <a:r>
              <a:rPr lang="zh-CN" altLang="en-US"/>
              <a:t>链路跟踪</a:t>
            </a:r>
            <a:endParaRPr lang="zh-CN" altLang="en-US"/>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0" y="829945"/>
            <a:ext cx="12087860" cy="6363335"/>
          </a:xfrm>
          <a:prstGeom prst="rect">
            <a:avLst/>
          </a:prstGeom>
        </p:spPr>
      </p:pic>
      <p:sp>
        <p:nvSpPr>
          <p:cNvPr id="3" name="标题 2"/>
          <p:cNvSpPr>
            <a:spLocks noGrp="1"/>
          </p:cNvSpPr>
          <p:nvPr>
            <p:ph type="title"/>
          </p:nvPr>
        </p:nvSpPr>
        <p:spPr>
          <a:xfrm>
            <a:off x="140405" y="124530"/>
            <a:ext cx="10969200" cy="705600"/>
          </a:xfrm>
        </p:spPr>
        <p:txBody>
          <a:bodyPr/>
          <a:p>
            <a:r>
              <a:rPr lang="zh-CN" altLang="en-US"/>
              <a:t>指标采集</a:t>
            </a:r>
            <a:endParaRPr lang="zh-CN" altLang="en-US"/>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云原生网格化的诞生</a:t>
            </a:r>
            <a:endParaRPr lang="zh-CN" altLang="en-US"/>
          </a:p>
        </p:txBody>
      </p:sp>
      <p:pic>
        <p:nvPicPr>
          <p:cNvPr id="7" name="图片 6"/>
          <p:cNvPicPr>
            <a:picLocks noChangeAspect="1"/>
          </p:cNvPicPr>
          <p:nvPr/>
        </p:nvPicPr>
        <p:blipFill>
          <a:blip r:embed="rId1"/>
          <a:stretch>
            <a:fillRect/>
          </a:stretch>
        </p:blipFill>
        <p:spPr>
          <a:xfrm>
            <a:off x="1732280" y="1997075"/>
            <a:ext cx="8876030" cy="1572260"/>
          </a:xfrm>
          <a:prstGeom prst="rect">
            <a:avLst/>
          </a:prstGeom>
        </p:spPr>
      </p:pic>
      <p:sp>
        <p:nvSpPr>
          <p:cNvPr id="8" name="矩形 7"/>
          <p:cNvSpPr/>
          <p:nvPr/>
        </p:nvSpPr>
        <p:spPr>
          <a:xfrm>
            <a:off x="1827530" y="3702685"/>
            <a:ext cx="2414270" cy="2142490"/>
          </a:xfrm>
          <a:prstGeom prst="rect">
            <a:avLst/>
          </a:prstGeom>
        </p:spPr>
        <p:style>
          <a:lnRef idx="2">
            <a:schemeClr val="accent1"/>
          </a:lnRef>
          <a:fillRef idx="1">
            <a:schemeClr val="lt1"/>
          </a:fillRef>
          <a:effectRef idx="0">
            <a:schemeClr val="accent1"/>
          </a:effectRef>
          <a:fontRef idx="minor">
            <a:schemeClr val="dk1"/>
          </a:fontRef>
        </p:style>
        <p:txBody>
          <a:bodyPr rtlCol="0" anchor="ctr"/>
          <a:p>
            <a:pPr algn="l">
              <a:lnSpc>
                <a:spcPct val="130000"/>
              </a:lnSpc>
              <a:spcBef>
                <a:spcPts val="0"/>
              </a:spcBef>
              <a:spcAft>
                <a:spcPts val="600"/>
              </a:spcAft>
              <a:buClrTx/>
              <a:buSzTx/>
              <a:buNone/>
            </a:pPr>
            <a:r>
              <a:rPr lang="zh-CN" altLang="en-US" sz="1600" spc="150">
                <a:solidFill>
                  <a:schemeClr val="tx1">
                    <a:lumMod val="65000"/>
                    <a:lumOff val="35000"/>
                  </a:schemeClr>
                </a:solidFill>
                <a:uFillTx/>
                <a:latin typeface="Arial" panose="020B0604020202020204" pitchFamily="34" charset="0"/>
                <a:ea typeface="微软雅黑" panose="020B0503020204020204" pitchFamily="34" charset="-122"/>
              </a:rPr>
              <a:t>产生了：springCloud</a:t>
            </a:r>
            <a:endParaRPr lang="zh-CN" altLang="en-US" sz="1600" spc="150">
              <a:solidFill>
                <a:schemeClr val="tx1">
                  <a:lumMod val="65000"/>
                  <a:lumOff val="35000"/>
                </a:schemeClr>
              </a:solidFill>
              <a:uFillTx/>
              <a:latin typeface="Arial" panose="020B0604020202020204" pitchFamily="34" charset="0"/>
              <a:ea typeface="微软雅黑" panose="020B0503020204020204" pitchFamily="34" charset="-122"/>
            </a:endParaRPr>
          </a:p>
          <a:p>
            <a:pPr algn="l">
              <a:lnSpc>
                <a:spcPct val="130000"/>
              </a:lnSpc>
              <a:spcBef>
                <a:spcPts val="0"/>
              </a:spcBef>
              <a:spcAft>
                <a:spcPts val="600"/>
              </a:spcAft>
              <a:buClrTx/>
              <a:buSzTx/>
              <a:buNone/>
            </a:pPr>
            <a:r>
              <a:rPr lang="zh-CN" altLang="en-US" sz="1600" spc="150">
                <a:solidFill>
                  <a:schemeClr val="tx1">
                    <a:lumMod val="65000"/>
                    <a:lumOff val="35000"/>
                  </a:schemeClr>
                </a:solidFill>
                <a:uFillTx/>
                <a:latin typeface="Arial" panose="020B0604020202020204" pitchFamily="34" charset="0"/>
                <a:ea typeface="微软雅黑" panose="020B0503020204020204" pitchFamily="34" charset="-122"/>
              </a:rPr>
              <a:t>dubbo 等微服务框架，大部分的服务治理功能与代码强依赖。</a:t>
            </a:r>
            <a:endParaRPr lang="zh-CN" altLang="en-US" sz="1600" spc="150">
              <a:solidFill>
                <a:schemeClr val="tx1">
                  <a:lumMod val="65000"/>
                  <a:lumOff val="35000"/>
                </a:schemeClr>
              </a:solidFill>
              <a:uFillTx/>
              <a:latin typeface="Arial" panose="020B0604020202020204" pitchFamily="34" charset="0"/>
              <a:ea typeface="微软雅黑" panose="020B0503020204020204" pitchFamily="34" charset="-122"/>
            </a:endParaRPr>
          </a:p>
        </p:txBody>
      </p:sp>
      <p:sp>
        <p:nvSpPr>
          <p:cNvPr id="9" name="矩形 8"/>
          <p:cNvSpPr/>
          <p:nvPr/>
        </p:nvSpPr>
        <p:spPr>
          <a:xfrm>
            <a:off x="5365115" y="3702685"/>
            <a:ext cx="2263140" cy="2142490"/>
          </a:xfrm>
          <a:prstGeom prst="rect">
            <a:avLst/>
          </a:prstGeom>
        </p:spPr>
        <p:style>
          <a:lnRef idx="2">
            <a:schemeClr val="accent1"/>
          </a:lnRef>
          <a:fillRef idx="1">
            <a:schemeClr val="lt1"/>
          </a:fillRef>
          <a:effectRef idx="0">
            <a:schemeClr val="accent1"/>
          </a:effectRef>
          <a:fontRef idx="minor">
            <a:schemeClr val="dk1"/>
          </a:fontRef>
        </p:style>
        <p:txBody>
          <a:bodyPr rtlCol="0" anchor="ctr"/>
          <a:p>
            <a:pPr algn="l">
              <a:lnSpc>
                <a:spcPct val="130000"/>
              </a:lnSpc>
              <a:spcBef>
                <a:spcPts val="0"/>
              </a:spcBef>
              <a:spcAft>
                <a:spcPts val="600"/>
              </a:spcAft>
              <a:buClrTx/>
              <a:buSzTx/>
              <a:buNone/>
            </a:pPr>
            <a:r>
              <a:rPr lang="zh-CN" altLang="en-US" sz="1600" spc="150">
                <a:solidFill>
                  <a:schemeClr val="tx1">
                    <a:lumMod val="65000"/>
                    <a:lumOff val="35000"/>
                  </a:schemeClr>
                </a:solidFill>
                <a:uFillTx/>
                <a:latin typeface="Arial" panose="020B0604020202020204" pitchFamily="34" charset="0"/>
                <a:ea typeface="微软雅黑" panose="020B0503020204020204" pitchFamily="34" charset="-122"/>
              </a:rPr>
              <a:t>一定程度</a:t>
            </a:r>
            <a:r>
              <a:rPr lang="zh-CN" altLang="en-US" sz="1600" spc="150">
                <a:solidFill>
                  <a:schemeClr val="tx1">
                    <a:lumMod val="65000"/>
                    <a:lumOff val="35000"/>
                  </a:schemeClr>
                </a:solidFill>
                <a:uFillTx/>
                <a:latin typeface="Arial" panose="020B0604020202020204" pitchFamily="34" charset="0"/>
                <a:ea typeface="微软雅黑" panose="020B0503020204020204" pitchFamily="34" charset="-122"/>
              </a:rPr>
              <a:t>上解决了微服务所需的应用编排，伸缩等问题，但是在流量治理，日志，监控，指标度量，等场景能力有限。</a:t>
            </a:r>
            <a:endParaRPr lang="zh-CN" altLang="en-US" sz="1600" spc="150">
              <a:solidFill>
                <a:schemeClr val="tx1">
                  <a:lumMod val="65000"/>
                  <a:lumOff val="35000"/>
                </a:schemeClr>
              </a:solidFill>
              <a:uFillTx/>
              <a:latin typeface="Arial" panose="020B0604020202020204" pitchFamily="34" charset="0"/>
              <a:ea typeface="微软雅黑" panose="020B0503020204020204" pitchFamily="34" charset="-122"/>
            </a:endParaRPr>
          </a:p>
        </p:txBody>
      </p:sp>
      <p:sp>
        <p:nvSpPr>
          <p:cNvPr id="10" name="矩形 9"/>
          <p:cNvSpPr/>
          <p:nvPr/>
        </p:nvSpPr>
        <p:spPr>
          <a:xfrm>
            <a:off x="8630920" y="3702685"/>
            <a:ext cx="2263140" cy="2142490"/>
          </a:xfrm>
          <a:prstGeom prst="rect">
            <a:avLst/>
          </a:prstGeom>
        </p:spPr>
        <p:style>
          <a:lnRef idx="2">
            <a:schemeClr val="accent1"/>
          </a:lnRef>
          <a:fillRef idx="1">
            <a:schemeClr val="lt1"/>
          </a:fillRef>
          <a:effectRef idx="0">
            <a:schemeClr val="accent1"/>
          </a:effectRef>
          <a:fontRef idx="minor">
            <a:schemeClr val="dk1"/>
          </a:fontRef>
        </p:style>
        <p:txBody>
          <a:bodyPr rtlCol="0" anchor="ctr"/>
          <a:p>
            <a:pPr algn="l">
              <a:lnSpc>
                <a:spcPct val="130000"/>
              </a:lnSpc>
              <a:spcBef>
                <a:spcPts val="0"/>
              </a:spcBef>
              <a:spcAft>
                <a:spcPts val="600"/>
              </a:spcAft>
              <a:buClrTx/>
              <a:buSzTx/>
              <a:buFontTx/>
            </a:pPr>
            <a:r>
              <a:rPr lang="zh-CN" altLang="en-US" sz="1600" spc="150">
                <a:solidFill>
                  <a:schemeClr val="tx1">
                    <a:lumMod val="65000"/>
                    <a:lumOff val="35000"/>
                  </a:schemeClr>
                </a:solidFill>
                <a:uFillTx/>
                <a:latin typeface="Arial" panose="020B0604020202020204" pitchFamily="34" charset="0"/>
                <a:ea typeface="微软雅黑" panose="020B0503020204020204" pitchFamily="34" charset="-122"/>
              </a:rPr>
              <a:t>弥补 Kubernetes 的不足，提供更为丰富的服务治理方案。</a:t>
            </a:r>
            <a:endParaRPr lang="zh-CN" altLang="en-US" sz="1600" spc="150">
              <a:solidFill>
                <a:schemeClr val="tx1">
                  <a:lumMod val="65000"/>
                  <a:lumOff val="35000"/>
                </a:schemeClr>
              </a:solidFill>
              <a:uFillTx/>
              <a:latin typeface="Arial" panose="020B0604020202020204" pitchFamily="34" charset="0"/>
              <a:ea typeface="微软雅黑" panose="020B0503020204020204" pitchFamily="34" charset="-122"/>
            </a:endParaRPr>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Istio-</a:t>
            </a:r>
            <a:r>
              <a:t>流量配置</a:t>
            </a:r>
          </a:p>
        </p:txBody>
      </p:sp>
      <p:pic>
        <p:nvPicPr>
          <p:cNvPr id="3" name="图片 2"/>
          <p:cNvPicPr>
            <a:picLocks noChangeAspect="1"/>
          </p:cNvPicPr>
          <p:nvPr/>
        </p:nvPicPr>
        <p:blipFill>
          <a:blip r:embed="rId1"/>
          <a:stretch>
            <a:fillRect/>
          </a:stretch>
        </p:blipFill>
        <p:spPr>
          <a:xfrm>
            <a:off x="1197610" y="1785620"/>
            <a:ext cx="3181350" cy="3581400"/>
          </a:xfrm>
          <a:prstGeom prst="rect">
            <a:avLst/>
          </a:prstGeom>
        </p:spPr>
      </p:pic>
      <p:pic>
        <p:nvPicPr>
          <p:cNvPr id="4" name="图片 3"/>
          <p:cNvPicPr>
            <a:picLocks noChangeAspect="1"/>
          </p:cNvPicPr>
          <p:nvPr/>
        </p:nvPicPr>
        <p:blipFill>
          <a:blip r:embed="rId2"/>
          <a:stretch>
            <a:fillRect/>
          </a:stretch>
        </p:blipFill>
        <p:spPr>
          <a:xfrm>
            <a:off x="6849110" y="1785620"/>
            <a:ext cx="3114675" cy="3562350"/>
          </a:xfrm>
          <a:prstGeom prst="rect">
            <a:avLst/>
          </a:prstGeom>
        </p:spPr>
      </p:pic>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Istio-</a:t>
            </a:r>
            <a:r>
              <a:t>故障植入</a:t>
            </a:r>
          </a:p>
        </p:txBody>
      </p:sp>
      <p:pic>
        <p:nvPicPr>
          <p:cNvPr id="5" name="图片 4"/>
          <p:cNvPicPr>
            <a:picLocks noChangeAspect="1"/>
          </p:cNvPicPr>
          <p:nvPr/>
        </p:nvPicPr>
        <p:blipFill>
          <a:blip r:embed="rId1"/>
          <a:stretch>
            <a:fillRect/>
          </a:stretch>
        </p:blipFill>
        <p:spPr>
          <a:xfrm>
            <a:off x="1864995" y="1737360"/>
            <a:ext cx="3143250" cy="3895725"/>
          </a:xfrm>
          <a:prstGeom prst="rect">
            <a:avLst/>
          </a:prstGeom>
        </p:spPr>
      </p:pic>
      <p:pic>
        <p:nvPicPr>
          <p:cNvPr id="6" name="图片 5"/>
          <p:cNvPicPr>
            <a:picLocks noChangeAspect="1"/>
          </p:cNvPicPr>
          <p:nvPr/>
        </p:nvPicPr>
        <p:blipFill>
          <a:blip r:embed="rId2"/>
          <a:stretch>
            <a:fillRect/>
          </a:stretch>
        </p:blipFill>
        <p:spPr>
          <a:xfrm>
            <a:off x="6283325" y="1737360"/>
            <a:ext cx="3683635" cy="2413635"/>
          </a:xfrm>
          <a:prstGeom prst="rect">
            <a:avLst/>
          </a:prstGeom>
        </p:spPr>
      </p:pic>
    </p:spTree>
    <p:custDataLst>
      <p:tags r:id="rId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行业发展</a:t>
            </a:r>
            <a:endParaRPr lang="zh-CN" altLang="en-US"/>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占位符 4" descr="cncf"/>
          <p:cNvPicPr>
            <a:picLocks noChangeAspect="1"/>
          </p:cNvPicPr>
          <p:nvPr>
            <p:ph type="pic" idx="1"/>
          </p:nvPr>
        </p:nvPicPr>
        <p:blipFill>
          <a:blip r:embed="rId1"/>
          <a:stretch>
            <a:fillRect/>
          </a:stretch>
        </p:blipFill>
        <p:spPr>
          <a:xfrm>
            <a:off x="608330" y="2494915"/>
            <a:ext cx="5233035" cy="2727325"/>
          </a:xfrm>
          <a:prstGeom prst="rect">
            <a:avLst/>
          </a:prstGeom>
        </p:spPr>
      </p:pic>
      <p:sp>
        <p:nvSpPr>
          <p:cNvPr id="3" name="文本占位符 2"/>
          <p:cNvSpPr>
            <a:spLocks noGrp="1"/>
          </p:cNvSpPr>
          <p:nvPr>
            <p:ph type="body" sz="half" idx="2"/>
          </p:nvPr>
        </p:nvSpPr>
        <p:spPr>
          <a:xfrm>
            <a:off x="6350635" y="2189480"/>
            <a:ext cx="5227320" cy="3973830"/>
          </a:xfrm>
        </p:spPr>
        <p:txBody>
          <a:bodyPr/>
          <a:p>
            <a:r>
              <a:rPr lang="zh-CN" altLang="en-US"/>
              <a:t>很多组织对Service Mesh表现出很高的兴趣，并且有一部分已经在生产环境中使用它们。</a:t>
            </a:r>
            <a:endParaRPr lang="zh-CN" altLang="en-US"/>
          </a:p>
          <a:p>
            <a:endParaRPr lang="zh-CN" altLang="en-US"/>
          </a:p>
          <a:p>
            <a:r>
              <a:rPr lang="zh-CN" altLang="en-US"/>
              <a:t>Linkerd是市场上第一个Service Mesh，但是Istio使Service Mesh更受欢迎。这两个项目都是最前沿的项目，而且竞争非常激烈。</a:t>
            </a:r>
            <a:endParaRPr lang="zh-CN" altLang="en-US"/>
          </a:p>
        </p:txBody>
      </p:sp>
      <p:sp>
        <p:nvSpPr>
          <p:cNvPr id="4" name="标题 3"/>
          <p:cNvSpPr>
            <a:spLocks noGrp="1"/>
          </p:cNvSpPr>
          <p:nvPr>
            <p:ph type="title"/>
          </p:nvPr>
        </p:nvSpPr>
        <p:spPr/>
        <p:txBody>
          <a:bodyPr/>
          <a:p>
            <a:r>
              <a:rPr lang="en-US" altLang="zh-CN"/>
              <a:t>CNCF</a:t>
            </a:r>
            <a:r>
              <a:rPr lang="zh-CN" altLang="en-US"/>
              <a:t>最新年度调查</a:t>
            </a:r>
            <a:endParaRPr lang="zh-CN" altLang="en-US"/>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half" idx="2"/>
          </p:nvPr>
        </p:nvSpPr>
        <p:spPr>
          <a:xfrm>
            <a:off x="607695" y="1616075"/>
            <a:ext cx="10970260" cy="5076190"/>
          </a:xfrm>
        </p:spPr>
        <p:txBody>
          <a:bodyPr>
            <a:normAutofit fontScale="90000" lnSpcReduction="10000"/>
          </a:bodyPr>
          <a:p>
            <a:pPr marL="285750" indent="-285750">
              <a:buFont typeface="Arial" panose="020B0604020202020204" pitchFamily="34" charset="0"/>
              <a:buChar char="•"/>
            </a:pPr>
            <a:r>
              <a:rPr lang="zh-CN" altLang="en-US"/>
              <a:t>蚂蚁金服开源SOFAMesh：</a:t>
            </a:r>
            <a:endParaRPr lang="zh-CN" altLang="en-US"/>
          </a:p>
          <a:p>
            <a:pPr lvl="1">
              <a:buFont typeface="Arial" panose="020B0604020202020204" pitchFamily="34" charset="0"/>
            </a:pPr>
            <a:r>
              <a:rPr lang="zh-CN" altLang="en-US" sz="1200"/>
              <a:t>https://github.com/alipay/sofa-mesh 从istio fork</a:t>
            </a:r>
            <a:endParaRPr lang="zh-CN" altLang="en-US" sz="1200"/>
          </a:p>
          <a:p>
            <a:pPr lvl="1">
              <a:buFont typeface="Arial" panose="020B0604020202020204" pitchFamily="34" charset="0"/>
            </a:pPr>
            <a:r>
              <a:rPr lang="zh-CN" altLang="en-US" sz="1200"/>
              <a:t>使用Golang语言开发全新的Sidecar，替代Envoy</a:t>
            </a:r>
            <a:r>
              <a:rPr lang="en-US" altLang="zh-CN" sz="1200"/>
              <a:t>,</a:t>
            </a:r>
            <a:r>
              <a:rPr lang="zh-CN" altLang="en-US" sz="1200"/>
              <a:t>为了避免Mixer带来的性能瓶颈，合并Mixer部分功能进入Sidecar</a:t>
            </a:r>
            <a:endParaRPr lang="zh-CN" altLang="en-US" sz="1200"/>
          </a:p>
          <a:p>
            <a:pPr lvl="1">
              <a:buFont typeface="Arial" panose="020B0604020202020204" pitchFamily="34" charset="0"/>
            </a:pPr>
            <a:r>
              <a:rPr lang="zh-CN" altLang="en-US" sz="1200"/>
              <a:t>Pilot和Citadel模块进行了大幅的扩展和增强</a:t>
            </a:r>
            <a:endParaRPr lang="zh-CN" altLang="en-US" sz="1200"/>
          </a:p>
          <a:p>
            <a:pPr lvl="1">
              <a:buFont typeface="Arial" panose="020B0604020202020204" pitchFamily="34" charset="0"/>
            </a:pPr>
            <a:r>
              <a:rPr lang="zh-CN" altLang="en-US" sz="1200"/>
              <a:t>扩展RPC协议: SOFARPC/HSF/Dubbo</a:t>
            </a:r>
            <a:endParaRPr lang="zh-CN" altLang="en-US" sz="1200"/>
          </a:p>
          <a:p>
            <a:pPr marL="285750" indent="-285750">
              <a:buFont typeface="Arial" panose="020B0604020202020204" pitchFamily="34" charset="0"/>
              <a:buChar char="•"/>
            </a:pPr>
            <a:r>
              <a:rPr lang="en-US" altLang="zh-CN"/>
              <a:t>华为:</a:t>
            </a:r>
            <a:endParaRPr lang="en-US" altLang="zh-CN"/>
          </a:p>
          <a:p>
            <a:pPr lvl="1">
              <a:buFont typeface="Arial" panose="020B0604020202020204" pitchFamily="34" charset="0"/>
            </a:pPr>
            <a:r>
              <a:rPr lang="en-US" altLang="zh-CN" sz="1200"/>
              <a:t>国内首家提供Service Mesh公共服务的云厂商</a:t>
            </a:r>
            <a:endParaRPr lang="en-US" altLang="zh-CN" sz="1200"/>
          </a:p>
          <a:p>
            <a:pPr marL="285750" indent="-285750">
              <a:buFont typeface="Arial" panose="020B0604020202020204" pitchFamily="34" charset="0"/>
              <a:buChar char="•"/>
            </a:pPr>
            <a:r>
              <a:rPr lang="en-US" altLang="zh-CN"/>
              <a:t>腾讯云 TSF:</a:t>
            </a:r>
            <a:endParaRPr lang="en-US" altLang="zh-CN"/>
          </a:p>
          <a:p>
            <a:pPr>
              <a:buFont typeface="Arial" panose="020B0604020202020204" pitchFamily="34" charset="0"/>
            </a:pPr>
            <a:r>
              <a:rPr lang="en-US" altLang="zh-CN"/>
              <a:t>     </a:t>
            </a:r>
            <a:r>
              <a:rPr lang="en-US" altLang="zh-CN" sz="1200"/>
              <a:t>基于 Istio、envoy 进行改造</a:t>
            </a:r>
            <a:endParaRPr lang="en-US" altLang="zh-CN" sz="1200"/>
          </a:p>
          <a:p>
            <a:pPr>
              <a:buFont typeface="Arial" panose="020B0604020202020204" pitchFamily="34" charset="0"/>
            </a:pPr>
            <a:r>
              <a:rPr lang="en-US" altLang="zh-CN" sz="1200"/>
              <a:t>      支持 Kubernetes、虚拟机以及裸金属的服务</a:t>
            </a:r>
            <a:endParaRPr lang="en-US" altLang="zh-CN" sz="1200"/>
          </a:p>
          <a:p>
            <a:pPr>
              <a:buFont typeface="Arial" panose="020B0604020202020204" pitchFamily="34" charset="0"/>
            </a:pPr>
            <a:r>
              <a:rPr lang="en-US" altLang="zh-CN" sz="1200"/>
              <a:t>      对 Istio 的能力进行了扩展和增强, 对 Consul 的完整适配</a:t>
            </a:r>
            <a:endParaRPr lang="en-US" altLang="zh-CN" sz="1200"/>
          </a:p>
          <a:p>
            <a:pPr>
              <a:buFont typeface="Arial" panose="020B0604020202020204" pitchFamily="34" charset="0"/>
            </a:pPr>
            <a:r>
              <a:rPr lang="en-US" altLang="zh-CN" sz="1200"/>
              <a:t>      对于其他二进制协议进行扩展支持</a:t>
            </a:r>
            <a:endParaRPr lang="en-US" altLang="zh-CN"/>
          </a:p>
          <a:p>
            <a:pPr marL="285750" indent="-285750">
              <a:buFont typeface="Arial" panose="020B0604020202020204" pitchFamily="34" charset="0"/>
              <a:buChar char="•"/>
            </a:pPr>
            <a:r>
              <a:rPr lang="en-US" altLang="zh-CN"/>
              <a:t>新浪:</a:t>
            </a:r>
            <a:endParaRPr lang="en-US" altLang="zh-CN"/>
          </a:p>
          <a:p>
            <a:pPr>
              <a:buFont typeface="Arial" panose="020B0604020202020204" pitchFamily="34" charset="0"/>
            </a:pPr>
            <a:r>
              <a:rPr lang="en-US" altLang="zh-CN"/>
              <a:t>     </a:t>
            </a:r>
            <a:r>
              <a:rPr lang="en-US" altLang="zh-CN" sz="1335"/>
              <a:t>Motan: 是一套基于java开发的RPC框架, Weibo Mesh 是基于Motan</a:t>
            </a:r>
            <a:endParaRPr lang="en-US" altLang="zh-CN"/>
          </a:p>
          <a:p>
            <a:pPr marL="285750" indent="-285750">
              <a:buFont typeface="Arial" panose="020B0604020202020204" pitchFamily="34" charset="0"/>
              <a:buChar char="•"/>
            </a:pPr>
            <a:r>
              <a:rPr lang="en-US" altLang="zh-CN"/>
              <a:t>唯品会</a:t>
            </a:r>
            <a:endParaRPr lang="en-US" altLang="zh-CN"/>
          </a:p>
          <a:p>
            <a:pPr>
              <a:buFont typeface="Arial" panose="020B0604020202020204" pitchFamily="34" charset="0"/>
            </a:pPr>
            <a:r>
              <a:rPr lang="en-US" altLang="zh-CN"/>
              <a:t>    </a:t>
            </a:r>
            <a:r>
              <a:rPr lang="en-US" altLang="zh-CN" sz="1335"/>
              <a:t>OSP (Open Service Platform)</a:t>
            </a:r>
            <a:endParaRPr lang="en-US" altLang="zh-CN" sz="1335"/>
          </a:p>
        </p:txBody>
      </p:sp>
      <p:sp>
        <p:nvSpPr>
          <p:cNvPr id="4" name="标题 3"/>
          <p:cNvSpPr>
            <a:spLocks noGrp="1"/>
          </p:cNvSpPr>
          <p:nvPr>
            <p:ph type="title"/>
          </p:nvPr>
        </p:nvSpPr>
        <p:spPr/>
        <p:txBody>
          <a:bodyPr/>
          <a:p>
            <a:r>
              <a:rPr lang="zh-CN" altLang="en-US"/>
              <a:t>国内发展情况</a:t>
            </a:r>
            <a:endParaRPr lang="zh-CN" altLang="en-US"/>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a:spLocks noChangeAspect="1"/>
          </p:cNvSpPr>
          <p:nvPr>
            <p:custDataLst>
              <p:tags r:id="rId1"/>
            </p:custDataLst>
          </p:nvPr>
        </p:nvSpPr>
        <p:spPr>
          <a:xfrm>
            <a:off x="612775" y="1302353"/>
            <a:ext cx="10979414" cy="4253295"/>
          </a:xfrm>
          <a:prstGeom prst="rect">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9" name="组合 8"/>
          <p:cNvGrpSpPr/>
          <p:nvPr>
            <p:custDataLst>
              <p:tags r:id="rId2"/>
            </p:custDataLst>
          </p:nvPr>
        </p:nvGrpSpPr>
        <p:grpSpPr>
          <a:xfrm>
            <a:off x="1208855" y="2245361"/>
            <a:ext cx="9787255" cy="1944370"/>
            <a:chOff x="1788" y="3335"/>
            <a:chExt cx="15413" cy="3062"/>
          </a:xfrm>
        </p:grpSpPr>
        <p:sp>
          <p:nvSpPr>
            <p:cNvPr id="19" name="PA_ImportSvg_636718263529450003"/>
            <p:cNvSpPr/>
            <p:nvPr>
              <p:custDataLst>
                <p:tags r:id="rId3"/>
              </p:custDataLst>
            </p:nvPr>
          </p:nvSpPr>
          <p:spPr>
            <a:xfrm>
              <a:off x="1788" y="3335"/>
              <a:ext cx="3928" cy="3062"/>
            </a:xfrm>
            <a:custGeom>
              <a:avLst/>
              <a:gdLst/>
              <a:ahLst/>
              <a:cxnLst/>
              <a:rect l="l" t="t" r="r" b="b"/>
              <a:pathLst>
                <a:path w="172720" h="134620">
                  <a:moveTo>
                    <a:pt x="62230" y="134620"/>
                  </a:moveTo>
                  <a:lnTo>
                    <a:pt x="0" y="134620"/>
                  </a:lnTo>
                  <a:lnTo>
                    <a:pt x="0" y="90170"/>
                  </a:lnTo>
                  <a:cubicBezTo>
                    <a:pt x="0" y="72390"/>
                    <a:pt x="1270" y="58420"/>
                    <a:pt x="5080" y="46990"/>
                  </a:cubicBezTo>
                  <a:cubicBezTo>
                    <a:pt x="8890" y="36830"/>
                    <a:pt x="13970" y="26670"/>
                    <a:pt x="22860" y="19050"/>
                  </a:cubicBezTo>
                  <a:cubicBezTo>
                    <a:pt x="31750" y="10160"/>
                    <a:pt x="41910" y="3810"/>
                    <a:pt x="55880" y="0"/>
                  </a:cubicBezTo>
                  <a:lnTo>
                    <a:pt x="68580" y="25400"/>
                  </a:lnTo>
                  <a:cubicBezTo>
                    <a:pt x="55880" y="29210"/>
                    <a:pt x="46990" y="35560"/>
                    <a:pt x="41910" y="43180"/>
                  </a:cubicBezTo>
                  <a:cubicBezTo>
                    <a:pt x="36830" y="50800"/>
                    <a:pt x="33020" y="60960"/>
                    <a:pt x="33020" y="72390"/>
                  </a:cubicBezTo>
                  <a:lnTo>
                    <a:pt x="63500" y="72390"/>
                  </a:lnTo>
                  <a:lnTo>
                    <a:pt x="63500" y="134620"/>
                  </a:lnTo>
                  <a:moveTo>
                    <a:pt x="166370" y="134620"/>
                  </a:moveTo>
                  <a:lnTo>
                    <a:pt x="104140" y="134620"/>
                  </a:lnTo>
                  <a:lnTo>
                    <a:pt x="104140" y="90170"/>
                  </a:lnTo>
                  <a:cubicBezTo>
                    <a:pt x="104140" y="72390"/>
                    <a:pt x="105410" y="57150"/>
                    <a:pt x="109220" y="46990"/>
                  </a:cubicBezTo>
                  <a:cubicBezTo>
                    <a:pt x="113031" y="36830"/>
                    <a:pt x="118110" y="26670"/>
                    <a:pt x="127000" y="19050"/>
                  </a:cubicBezTo>
                  <a:cubicBezTo>
                    <a:pt x="135890" y="11430"/>
                    <a:pt x="146050" y="3810"/>
                    <a:pt x="160020" y="0"/>
                  </a:cubicBezTo>
                  <a:lnTo>
                    <a:pt x="172720" y="25400"/>
                  </a:lnTo>
                  <a:cubicBezTo>
                    <a:pt x="160020" y="29210"/>
                    <a:pt x="151130" y="35560"/>
                    <a:pt x="146050" y="43180"/>
                  </a:cubicBezTo>
                  <a:cubicBezTo>
                    <a:pt x="140970" y="50800"/>
                    <a:pt x="137160" y="60960"/>
                    <a:pt x="137160" y="72390"/>
                  </a:cubicBezTo>
                  <a:lnTo>
                    <a:pt x="167640" y="72390"/>
                  </a:lnTo>
                  <a:lnTo>
                    <a:pt x="167640" y="134620"/>
                  </a:lnTo>
                </a:path>
              </a:pathLst>
            </a:custGeom>
            <a:solidFill>
              <a:schemeClr val="bg1">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PA_ImportSvg_636718263529450003"/>
            <p:cNvSpPr/>
            <p:nvPr>
              <p:custDataLst>
                <p:tags r:id="rId4"/>
              </p:custDataLst>
            </p:nvPr>
          </p:nvSpPr>
          <p:spPr>
            <a:xfrm rot="10800000">
              <a:off x="13273" y="3335"/>
              <a:ext cx="3928" cy="3062"/>
            </a:xfrm>
            <a:custGeom>
              <a:avLst/>
              <a:gdLst/>
              <a:ahLst/>
              <a:cxnLst/>
              <a:rect l="l" t="t" r="r" b="b"/>
              <a:pathLst>
                <a:path w="172720" h="134620">
                  <a:moveTo>
                    <a:pt x="62230" y="134620"/>
                  </a:moveTo>
                  <a:lnTo>
                    <a:pt x="0" y="134620"/>
                  </a:lnTo>
                  <a:lnTo>
                    <a:pt x="0" y="90170"/>
                  </a:lnTo>
                  <a:cubicBezTo>
                    <a:pt x="0" y="72390"/>
                    <a:pt x="1270" y="58420"/>
                    <a:pt x="5080" y="46990"/>
                  </a:cubicBezTo>
                  <a:cubicBezTo>
                    <a:pt x="8890" y="36830"/>
                    <a:pt x="13970" y="26670"/>
                    <a:pt x="22860" y="19050"/>
                  </a:cubicBezTo>
                  <a:cubicBezTo>
                    <a:pt x="31750" y="10160"/>
                    <a:pt x="41910" y="3810"/>
                    <a:pt x="55880" y="0"/>
                  </a:cubicBezTo>
                  <a:lnTo>
                    <a:pt x="68580" y="25400"/>
                  </a:lnTo>
                  <a:cubicBezTo>
                    <a:pt x="55880" y="29210"/>
                    <a:pt x="46990" y="35560"/>
                    <a:pt x="41910" y="43180"/>
                  </a:cubicBezTo>
                  <a:cubicBezTo>
                    <a:pt x="36830" y="50800"/>
                    <a:pt x="33020" y="60960"/>
                    <a:pt x="33020" y="72390"/>
                  </a:cubicBezTo>
                  <a:lnTo>
                    <a:pt x="63500" y="72390"/>
                  </a:lnTo>
                  <a:lnTo>
                    <a:pt x="63500" y="134620"/>
                  </a:lnTo>
                  <a:moveTo>
                    <a:pt x="166370" y="134620"/>
                  </a:moveTo>
                  <a:lnTo>
                    <a:pt x="104140" y="134620"/>
                  </a:lnTo>
                  <a:lnTo>
                    <a:pt x="104140" y="90170"/>
                  </a:lnTo>
                  <a:cubicBezTo>
                    <a:pt x="104140" y="72390"/>
                    <a:pt x="105410" y="57150"/>
                    <a:pt x="109220" y="46990"/>
                  </a:cubicBezTo>
                  <a:cubicBezTo>
                    <a:pt x="113031" y="36830"/>
                    <a:pt x="118110" y="26670"/>
                    <a:pt x="127000" y="19050"/>
                  </a:cubicBezTo>
                  <a:cubicBezTo>
                    <a:pt x="135890" y="11430"/>
                    <a:pt x="146050" y="3810"/>
                    <a:pt x="160020" y="0"/>
                  </a:cubicBezTo>
                  <a:lnTo>
                    <a:pt x="172720" y="25400"/>
                  </a:lnTo>
                  <a:cubicBezTo>
                    <a:pt x="160020" y="29210"/>
                    <a:pt x="151130" y="35560"/>
                    <a:pt x="146050" y="43180"/>
                  </a:cubicBezTo>
                  <a:cubicBezTo>
                    <a:pt x="140970" y="50800"/>
                    <a:pt x="137160" y="60960"/>
                    <a:pt x="137160" y="72390"/>
                  </a:cubicBezTo>
                  <a:lnTo>
                    <a:pt x="167640" y="72390"/>
                  </a:lnTo>
                  <a:lnTo>
                    <a:pt x="167640" y="134620"/>
                  </a:lnTo>
                </a:path>
              </a:pathLst>
            </a:custGeom>
            <a:solidFill>
              <a:schemeClr val="bg1">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 name="文本框 2"/>
          <p:cNvSpPr txBox="1"/>
          <p:nvPr>
            <p:custDataLst>
              <p:tags r:id="rId5"/>
            </p:custDataLst>
          </p:nvPr>
        </p:nvSpPr>
        <p:spPr>
          <a:xfrm>
            <a:off x="1898650" y="2434590"/>
            <a:ext cx="8395335" cy="1529715"/>
          </a:xfrm>
          <a:prstGeom prst="rect">
            <a:avLst/>
          </a:prstGeom>
        </p:spPr>
        <p:txBody>
          <a:bodyPr vert="horz" wrap="square" lIns="90170" tIns="46990" rIns="90170" bIns="46990" rtlCol="0" anchor="t" anchorCtr="0">
            <a:normAutofit/>
          </a:bodyPr>
          <a:lstStyle>
            <a:defPPr>
              <a:defRPr lang="zh-CN"/>
            </a:defPPr>
            <a:lvl1pPr fontAlgn="auto">
              <a:lnSpc>
                <a:spcPct val="130000"/>
              </a:lnSpc>
              <a:spcBef>
                <a:spcPct val="0"/>
              </a:spcBef>
              <a:buNone/>
              <a:defRPr sz="3200" b="0" u="none" strike="noStrike" cap="none" spc="0" normalizeH="0">
                <a:solidFill>
                  <a:schemeClr val="tx1">
                    <a:lumMod val="65000"/>
                    <a:lumOff val="35000"/>
                  </a:schemeClr>
                </a:solidFill>
                <a:effectLst/>
                <a:uFillTx/>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sym typeface="Arial" panose="020B0604020202020204" pitchFamily="34" charset="0"/>
              </a:rPr>
              <a:t>天下大势分久必合，合久必分。没有什么模式可以一劳永逸，要跟着时代的改变而改变</a:t>
            </a:r>
            <a:r>
              <a:rPr lang="en-US" altLang="zh-CN" dirty="0">
                <a:latin typeface="Arial" panose="020B0604020202020204" pitchFamily="34" charset="0"/>
                <a:sym typeface="Arial" panose="020B0604020202020204" pitchFamily="34" charset="0"/>
              </a:rPr>
              <a:t>!</a:t>
            </a:r>
            <a:endParaRPr lang="en-US" altLang="zh-CN" dirty="0">
              <a:latin typeface="Arial" panose="020B0604020202020204" pitchFamily="34" charset="0"/>
              <a:sym typeface="Arial" panose="020B0604020202020204" pitchFamily="34" charset="0"/>
            </a:endParaRPr>
          </a:p>
        </p:txBody>
      </p:sp>
      <p:sp>
        <p:nvSpPr>
          <p:cNvPr id="4" name="文本框 3"/>
          <p:cNvSpPr txBox="1"/>
          <p:nvPr>
            <p:custDataLst>
              <p:tags r:id="rId6"/>
            </p:custDataLst>
          </p:nvPr>
        </p:nvSpPr>
        <p:spPr>
          <a:xfrm>
            <a:off x="1898650" y="4047490"/>
            <a:ext cx="8394700" cy="941705"/>
          </a:xfrm>
          <a:prstGeom prst="rect">
            <a:avLst/>
          </a:prstGeom>
        </p:spPr>
        <p:txBody>
          <a:bodyPr vert="horz" lIns="90170" tIns="46990" rIns="90170" bIns="46990" rtlCol="0">
            <a:normAutofit/>
          </a:bodyPr>
          <a:lstStyle>
            <a:defPPr>
              <a:defRPr lang="zh-CN"/>
            </a:defPPr>
            <a:lvl1pPr indent="0" algn="r" fontAlgn="auto">
              <a:lnSpc>
                <a:spcPct val="130000"/>
              </a:lnSpc>
              <a:spcBef>
                <a:spcPts val="0"/>
              </a:spcBef>
              <a:spcAft>
                <a:spcPts val="1000"/>
              </a:spcAft>
              <a:buFont typeface="Wingdings" panose="05000000000000000000" charset="0"/>
              <a:buNone/>
              <a:defRPr sz="3200" b="1" u="none" strike="noStrike" cap="none" spc="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defRPr>
            </a:lvl1pPr>
            <a:lvl2pPr indent="0" fontAlgn="auto">
              <a:lnSpc>
                <a:spcPct val="150000"/>
              </a:lnSpc>
              <a:spcBef>
                <a:spcPts val="0"/>
              </a:spcBef>
              <a:spcAft>
                <a:spcPts val="1000"/>
              </a:spcAft>
              <a:buFont typeface="Wingdings" panose="05000000000000000000" charset="0"/>
              <a:buChar char="l"/>
              <a:tabLst>
                <a:tab pos="1609725" algn="l"/>
              </a:tabLst>
              <a:defRPr sz="1600" u="none" strike="noStrike" cap="none" spc="0" normalizeH="0" baseline="0">
                <a:solidFill>
                  <a:schemeClr val="tx1">
                    <a:lumMod val="65000"/>
                    <a:lumOff val="35000"/>
                  </a:schemeClr>
                </a:solidFill>
                <a:uFillTx/>
              </a:defRPr>
            </a:lvl2pPr>
            <a:lvl3pPr indent="0" fontAlgn="auto">
              <a:lnSpc>
                <a:spcPct val="150000"/>
              </a:lnSpc>
              <a:spcBef>
                <a:spcPts val="0"/>
              </a:spcBef>
              <a:spcAft>
                <a:spcPts val="1000"/>
              </a:spcAft>
              <a:buFont typeface="Wingdings" panose="05000000000000000000" charset="0"/>
              <a:buChar char="l"/>
              <a:defRPr sz="1600" u="none" strike="noStrike" cap="none" spc="0" normalizeH="0" baseline="0">
                <a:solidFill>
                  <a:schemeClr val="tx1">
                    <a:lumMod val="65000"/>
                    <a:lumOff val="35000"/>
                  </a:schemeClr>
                </a:solidFill>
                <a:uFillTx/>
              </a:defRPr>
            </a:lvl3pPr>
            <a:lvl4pPr indent="0" fontAlgn="auto">
              <a:lnSpc>
                <a:spcPct val="150000"/>
              </a:lnSpc>
              <a:spcBef>
                <a:spcPts val="0"/>
              </a:spcBef>
              <a:spcAft>
                <a:spcPts val="1000"/>
              </a:spcAft>
              <a:buFont typeface="Wingdings" panose="05000000000000000000" charset="0"/>
              <a:buChar char="l"/>
              <a:defRPr sz="1600" u="none" strike="noStrike" cap="none" spc="0" normalizeH="0" baseline="0">
                <a:solidFill>
                  <a:schemeClr val="tx1">
                    <a:lumMod val="65000"/>
                    <a:lumOff val="35000"/>
                  </a:schemeClr>
                </a:solidFill>
                <a:uFillTx/>
              </a:defRPr>
            </a:lvl4pPr>
            <a:lvl5pPr indent="0" fontAlgn="auto">
              <a:lnSpc>
                <a:spcPct val="150000"/>
              </a:lnSpc>
              <a:spcBef>
                <a:spcPts val="0"/>
              </a:spcBef>
              <a:spcAft>
                <a:spcPts val="1000"/>
              </a:spcAft>
              <a:buFont typeface="Wingdings" panose="05000000000000000000" charset="0"/>
              <a:buChar char="l"/>
              <a:defRPr sz="1600" u="none" strike="noStrike" cap="none" spc="0" normalizeH="0" baseline="0">
                <a:solidFill>
                  <a:schemeClr val="tx1">
                    <a:lumMod val="65000"/>
                    <a:lumOff val="35000"/>
                  </a:schemeClr>
                </a:solidFill>
                <a:uFillTx/>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a:latin typeface="宋体" panose="02010600030101010101" pitchFamily="2" charset="-122"/>
                <a:ea typeface="宋体" panose="02010600030101010101" pitchFamily="2" charset="-122"/>
                <a:sym typeface="+mn-ea"/>
              </a:rPr>
              <a:t>－</a:t>
            </a:r>
            <a:r>
              <a:rPr lang="zh-CN" altLang="en-US">
                <a:sym typeface="+mn-ea"/>
              </a:rPr>
              <a:t>云原生时代的参与者</a:t>
            </a:r>
            <a:endParaRPr lang="zh-CN" altLang="en-US"/>
          </a:p>
          <a:p>
            <a:endParaRPr lang="en-US" altLang="zh-CN">
              <a:latin typeface="Arial" panose="020B0604020202020204" pitchFamily="34" charset="0"/>
              <a:sym typeface="Arial" panose="020B0604020202020204" pitchFamily="34" charset="0"/>
            </a:endParaRPr>
          </a:p>
        </p:txBody>
      </p:sp>
    </p:spTree>
    <p:custDataLst>
      <p:tags r:id="rId7"/>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596900" y="1454150"/>
            <a:ext cx="1545318" cy="1318587"/>
          </a:xfrm>
          <a:prstGeom prst="rect">
            <a:avLst/>
          </a:prstGeom>
          <a:noFill/>
        </p:spPr>
        <p:txBody>
          <a:bodyPr wrap="square" rtlCol="0">
            <a:normAutofit/>
          </a:bodyPr>
          <a:lstStyle/>
          <a:p>
            <a:r>
              <a:rPr lang="en-US" altLang="zh-CN" sz="8000" b="1"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endParaRPr lang="en-US" altLang="zh-CN" sz="8000" b="1"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 name="文本框 19"/>
          <p:cNvSpPr txBox="1"/>
          <p:nvPr>
            <p:custDataLst>
              <p:tags r:id="rId2"/>
            </p:custDataLst>
          </p:nvPr>
        </p:nvSpPr>
        <p:spPr>
          <a:xfrm>
            <a:off x="596900" y="2780267"/>
            <a:ext cx="3036803" cy="397729"/>
          </a:xfrm>
          <a:prstGeom prst="rect">
            <a:avLst/>
          </a:prstGeom>
          <a:noFill/>
        </p:spPr>
        <p:txBody>
          <a:bodyPr wrap="square" rtlCol="0">
            <a:normAutofit fontScale="90000"/>
          </a:bodyPr>
          <a:lstStyle/>
          <a:p>
            <a:pPr algn="l"/>
            <a:r>
              <a:rPr lang="zh-CN" altLang="en-US" sz="20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服务形态</a:t>
            </a:r>
            <a:endParaRPr lang="zh-CN" altLang="en-US" sz="20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文本框 20"/>
          <p:cNvSpPr txBox="1"/>
          <p:nvPr>
            <p:custDataLst>
              <p:tags r:id="rId3"/>
            </p:custDataLst>
          </p:nvPr>
        </p:nvSpPr>
        <p:spPr>
          <a:xfrm>
            <a:off x="596900" y="3178066"/>
            <a:ext cx="2177378" cy="1515552"/>
          </a:xfrm>
          <a:prstGeom prst="rect">
            <a:avLst/>
          </a:prstGeom>
          <a:noFill/>
        </p:spPr>
        <p:txBody>
          <a:bodyPr wrap="square" rtlCol="0">
            <a:normAutofit/>
          </a:bodyPr>
          <a:lstStyle/>
          <a:p>
            <a:pPr marL="342900" indent="-342900" fontAlgn="auto">
              <a:lnSpc>
                <a:spcPct val="130000"/>
              </a:lnSpc>
              <a:spcAft>
                <a:spcPts val="0"/>
              </a:spcAft>
              <a:buAutoNum type="arabicPeriod"/>
            </a:pPr>
            <a:r>
              <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胖客户端 </a:t>
            </a:r>
            <a:endPar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342900" indent="-342900" fontAlgn="auto">
              <a:lnSpc>
                <a:spcPct val="130000"/>
              </a:lnSpc>
              <a:spcAft>
                <a:spcPts val="0"/>
              </a:spcAft>
              <a:buAutoNum type="arabicPeriod"/>
            </a:pPr>
            <a:r>
              <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web单体应用</a:t>
            </a:r>
            <a:endPar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342900" indent="-342900" fontAlgn="auto">
              <a:lnSpc>
                <a:spcPct val="130000"/>
              </a:lnSpc>
              <a:spcAft>
                <a:spcPts val="0"/>
              </a:spcAft>
              <a:buAutoNum type="arabicPeriod"/>
            </a:pPr>
            <a:r>
              <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微服务</a:t>
            </a:r>
            <a:endPar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文本框 23"/>
          <p:cNvSpPr txBox="1"/>
          <p:nvPr>
            <p:custDataLst>
              <p:tags r:id="rId4"/>
            </p:custDataLst>
          </p:nvPr>
        </p:nvSpPr>
        <p:spPr>
          <a:xfrm>
            <a:off x="5989680" y="1566882"/>
            <a:ext cx="1499719" cy="1205221"/>
          </a:xfrm>
          <a:prstGeom prst="rect">
            <a:avLst/>
          </a:prstGeom>
          <a:noFill/>
        </p:spPr>
        <p:txBody>
          <a:bodyPr wrap="square" rtlCol="0">
            <a:normAutofit fontScale="90000"/>
          </a:bodyPr>
          <a:lstStyle/>
          <a:p>
            <a:r>
              <a:rPr lang="en-US" altLang="zh-CN" sz="8000" b="1"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endParaRPr lang="en-US" altLang="zh-CN" sz="8000" b="1"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5" name="文本框 24"/>
          <p:cNvSpPr txBox="1"/>
          <p:nvPr>
            <p:custDataLst>
              <p:tags r:id="rId5"/>
            </p:custDataLst>
          </p:nvPr>
        </p:nvSpPr>
        <p:spPr>
          <a:xfrm>
            <a:off x="5989047" y="2772667"/>
            <a:ext cx="3036803" cy="397729"/>
          </a:xfrm>
          <a:prstGeom prst="rect">
            <a:avLst/>
          </a:prstGeom>
          <a:noFill/>
        </p:spPr>
        <p:txBody>
          <a:bodyPr wrap="square" rtlCol="0">
            <a:normAutofit fontScale="87500"/>
          </a:bodyPr>
          <a:lstStyle/>
          <a:p>
            <a:pPr algn="l"/>
            <a:r>
              <a:rPr lang="zh-CN" altLang="en-US" sz="2000" b="1">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服务架构</a:t>
            </a:r>
            <a:endParaRPr lang="zh-CN" altLang="en-US" sz="2000" b="1">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文本框 25"/>
          <p:cNvSpPr txBox="1"/>
          <p:nvPr>
            <p:custDataLst>
              <p:tags r:id="rId6"/>
            </p:custDataLst>
          </p:nvPr>
        </p:nvSpPr>
        <p:spPr>
          <a:xfrm>
            <a:off x="5906081" y="3192633"/>
            <a:ext cx="2209045" cy="1501618"/>
          </a:xfrm>
          <a:prstGeom prst="rect">
            <a:avLst/>
          </a:prstGeom>
          <a:noFill/>
        </p:spPr>
        <p:txBody>
          <a:bodyPr wrap="square" rtlCol="0">
            <a:normAutofit/>
          </a:bodyPr>
          <a:lstStyle/>
          <a:p>
            <a:pPr marL="342900" indent="-342900" fontAlgn="auto">
              <a:lnSpc>
                <a:spcPct val="130000"/>
              </a:lnSpc>
              <a:spcAft>
                <a:spcPts val="0"/>
              </a:spcAft>
              <a:buAutoNum type="arabicPeriod"/>
            </a:pPr>
            <a:r>
              <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面向服务SOA</a:t>
            </a:r>
            <a:endPar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342900" indent="-342900" fontAlgn="auto">
              <a:lnSpc>
                <a:spcPct val="130000"/>
              </a:lnSpc>
              <a:spcAft>
                <a:spcPts val="0"/>
              </a:spcAft>
              <a:buAutoNum type="arabicPeriod"/>
            </a:pPr>
            <a:r>
              <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服务总线ESB</a:t>
            </a:r>
            <a:endPar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342900" indent="-342900" fontAlgn="auto">
              <a:lnSpc>
                <a:spcPct val="130000"/>
              </a:lnSpc>
              <a:spcAft>
                <a:spcPts val="0"/>
              </a:spcAft>
              <a:buAutoNum type="arabicPeriod"/>
            </a:pPr>
            <a:r>
              <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微服务</a:t>
            </a:r>
            <a:endPar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342900" indent="-342900" fontAlgn="auto">
              <a:lnSpc>
                <a:spcPct val="130000"/>
              </a:lnSpc>
              <a:spcAft>
                <a:spcPts val="0"/>
              </a:spcAft>
              <a:buAutoNum type="arabicPeriod"/>
            </a:pPr>
            <a:r>
              <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服务网格</a:t>
            </a:r>
            <a:endPar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文本框 28"/>
          <p:cNvSpPr txBox="1"/>
          <p:nvPr>
            <p:custDataLst>
              <p:tags r:id="rId7"/>
            </p:custDataLst>
          </p:nvPr>
        </p:nvSpPr>
        <p:spPr>
          <a:xfrm>
            <a:off x="3432305" y="1566882"/>
            <a:ext cx="1559885" cy="1205855"/>
          </a:xfrm>
          <a:prstGeom prst="rect">
            <a:avLst/>
          </a:prstGeom>
          <a:noFill/>
        </p:spPr>
        <p:txBody>
          <a:bodyPr wrap="square" rtlCol="0">
            <a:normAutofit fontScale="90000"/>
          </a:bodyPr>
          <a:lstStyle/>
          <a:p>
            <a:r>
              <a:rPr lang="en-US" altLang="zh-CN" sz="8000" b="1"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endParaRPr lang="en-US" altLang="zh-CN" sz="8000" b="1"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0" name="文本框 29"/>
          <p:cNvSpPr txBox="1"/>
          <p:nvPr>
            <p:custDataLst>
              <p:tags r:id="rId8"/>
            </p:custDataLst>
          </p:nvPr>
        </p:nvSpPr>
        <p:spPr>
          <a:xfrm>
            <a:off x="3432305" y="2780267"/>
            <a:ext cx="3036803" cy="397729"/>
          </a:xfrm>
          <a:prstGeom prst="rect">
            <a:avLst/>
          </a:prstGeom>
          <a:noFill/>
        </p:spPr>
        <p:txBody>
          <a:bodyPr wrap="square" rtlCol="0">
            <a:normAutofit fontScale="90000"/>
          </a:bodyPr>
          <a:lstStyle/>
          <a:p>
            <a:pPr algn="l"/>
            <a:r>
              <a:rPr lang="zh-CN" altLang="en-US" sz="20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算力</a:t>
            </a:r>
            <a:endParaRPr lang="zh-CN" altLang="en-US" sz="20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文本框 30"/>
          <p:cNvSpPr txBox="1"/>
          <p:nvPr>
            <p:custDataLst>
              <p:tags r:id="rId9"/>
            </p:custDataLst>
          </p:nvPr>
        </p:nvSpPr>
        <p:spPr>
          <a:xfrm>
            <a:off x="3432305" y="3192633"/>
            <a:ext cx="2012080" cy="1501618"/>
          </a:xfrm>
          <a:prstGeom prst="rect">
            <a:avLst/>
          </a:prstGeom>
          <a:noFill/>
        </p:spPr>
        <p:txBody>
          <a:bodyPr wrap="square" rtlCol="0">
            <a:normAutofit/>
          </a:bodyPr>
          <a:lstStyle/>
          <a:p>
            <a:pPr marL="342900" indent="-342900" fontAlgn="auto">
              <a:lnSpc>
                <a:spcPct val="130000"/>
              </a:lnSpc>
              <a:spcAft>
                <a:spcPts val="0"/>
              </a:spcAft>
              <a:buFont typeface="Arial" panose="020B0604020202020204" pitchFamily="34" charset="0"/>
              <a:buAutoNum type="arabicPeriod"/>
            </a:pPr>
            <a:r>
              <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本地计算</a:t>
            </a:r>
            <a:endPar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342900" indent="-342900" fontAlgn="auto">
              <a:lnSpc>
                <a:spcPct val="130000"/>
              </a:lnSpc>
              <a:spcAft>
                <a:spcPts val="0"/>
              </a:spcAft>
              <a:buFont typeface="Arial" panose="020B0604020202020204" pitchFamily="34" charset="0"/>
              <a:buAutoNum type="arabicPeriod"/>
            </a:pPr>
            <a:r>
              <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云计算</a:t>
            </a:r>
            <a:endPar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342900" indent="-342900" fontAlgn="auto">
              <a:lnSpc>
                <a:spcPct val="130000"/>
              </a:lnSpc>
              <a:spcAft>
                <a:spcPts val="0"/>
              </a:spcAft>
              <a:buFont typeface="Arial" panose="020B0604020202020204" pitchFamily="34" charset="0"/>
              <a:buAutoNum type="arabicPeriod"/>
            </a:pPr>
            <a:r>
              <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边缘计算</a:t>
            </a:r>
            <a:endPar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4" name="直接连接符 13"/>
          <p:cNvCxnSpPr/>
          <p:nvPr>
            <p:custDataLst>
              <p:tags r:id="rId10"/>
            </p:custDataLst>
          </p:nvPr>
        </p:nvCxnSpPr>
        <p:spPr>
          <a:xfrm flipV="1">
            <a:off x="3020009" y="1769547"/>
            <a:ext cx="0" cy="3978561"/>
          </a:xfrm>
          <a:prstGeom prst="line">
            <a:avLst/>
          </a:prstGeom>
          <a:ln w="12700">
            <a:solidFill>
              <a:schemeClr val="bg1">
                <a:lumMod val="85000"/>
                <a:alpha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custDataLst>
              <p:tags r:id="rId11"/>
            </p:custDataLst>
          </p:nvPr>
        </p:nvCxnSpPr>
        <p:spPr>
          <a:xfrm flipV="1">
            <a:off x="5449452" y="2181843"/>
            <a:ext cx="0" cy="3978561"/>
          </a:xfrm>
          <a:prstGeom prst="line">
            <a:avLst/>
          </a:prstGeom>
          <a:ln w="12700">
            <a:solidFill>
              <a:schemeClr val="bg1">
                <a:lumMod val="85000"/>
                <a:alpha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文本框 4"/>
          <p:cNvSpPr txBox="1"/>
          <p:nvPr>
            <p:custDataLst>
              <p:tags r:id="rId12"/>
            </p:custDataLst>
          </p:nvPr>
        </p:nvSpPr>
        <p:spPr>
          <a:xfrm>
            <a:off x="608400" y="608400"/>
            <a:ext cx="10970823" cy="706755"/>
          </a:xfrm>
          <a:prstGeom prst="rect">
            <a:avLst/>
          </a:prstGeom>
        </p:spPr>
        <p:txBody>
          <a:bodyPr vert="horz"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j-cs"/>
                <a:sym typeface="+mn-ea"/>
              </a:defRPr>
            </a:lvl1pPr>
          </a:lstStyle>
          <a:p>
            <a:r>
              <a:rPr>
                <a:solidFill>
                  <a:schemeClr val="tx1">
                    <a:lumMod val="85000"/>
                    <a:lumOff val="15000"/>
                  </a:schemeClr>
                </a:solidFill>
                <a:uFillTx/>
                <a:latin typeface="Arial" panose="020B0604020202020204" pitchFamily="34" charset="0"/>
                <a:sym typeface="Arial" panose="020B0604020202020204" pitchFamily="34" charset="0"/>
              </a:rPr>
              <a:t>演变一直</a:t>
            </a:r>
            <a:r>
              <a:rPr>
                <a:solidFill>
                  <a:schemeClr val="tx1">
                    <a:lumMod val="85000"/>
                    <a:lumOff val="15000"/>
                  </a:schemeClr>
                </a:solidFill>
                <a:uFillTx/>
                <a:latin typeface="Arial" panose="020B0604020202020204" pitchFamily="34" charset="0"/>
                <a:sym typeface="Arial" panose="020B0604020202020204" pitchFamily="34" charset="0"/>
              </a:rPr>
              <a:t>在持续</a:t>
            </a:r>
            <a:endParaRPr>
              <a:solidFill>
                <a:schemeClr val="tx1">
                  <a:lumMod val="85000"/>
                  <a:lumOff val="15000"/>
                </a:schemeClr>
              </a:solidFill>
              <a:uFillTx/>
              <a:latin typeface="Arial" panose="020B0604020202020204" pitchFamily="34" charset="0"/>
              <a:sym typeface="Arial" panose="020B0604020202020204" pitchFamily="34" charset="0"/>
            </a:endParaRPr>
          </a:p>
        </p:txBody>
      </p:sp>
      <p:sp>
        <p:nvSpPr>
          <p:cNvPr id="2" name="文本框 1"/>
          <p:cNvSpPr txBox="1"/>
          <p:nvPr>
            <p:custDataLst>
              <p:tags r:id="rId13"/>
            </p:custDataLst>
          </p:nvPr>
        </p:nvSpPr>
        <p:spPr>
          <a:xfrm>
            <a:off x="8859285" y="1566882"/>
            <a:ext cx="1544051" cy="1213455"/>
          </a:xfrm>
          <a:prstGeom prst="rect">
            <a:avLst/>
          </a:prstGeom>
          <a:noFill/>
        </p:spPr>
        <p:txBody>
          <a:bodyPr wrap="square" rtlCol="0">
            <a:normAutofit fontScale="90000"/>
          </a:bodyPr>
          <a:p>
            <a:r>
              <a:rPr lang="en-US" altLang="zh-CN" sz="8000" b="1"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04</a:t>
            </a:r>
            <a:endParaRPr lang="en-US" altLang="zh-CN" sz="8000" b="1"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 name="文本框 3"/>
          <p:cNvSpPr txBox="1"/>
          <p:nvPr>
            <p:custDataLst>
              <p:tags r:id="rId14"/>
            </p:custDataLst>
          </p:nvPr>
        </p:nvSpPr>
        <p:spPr>
          <a:xfrm>
            <a:off x="8858652" y="2772667"/>
            <a:ext cx="3036803" cy="397729"/>
          </a:xfrm>
          <a:prstGeom prst="rect">
            <a:avLst/>
          </a:prstGeom>
          <a:noFill/>
        </p:spPr>
        <p:txBody>
          <a:bodyPr wrap="square" rtlCol="0">
            <a:normAutofit fontScale="90000"/>
          </a:bodyPr>
          <a:p>
            <a:pPr algn="l"/>
            <a:r>
              <a:rPr lang="zh-CN" altLang="en-US" sz="2000" b="1">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人员</a:t>
            </a:r>
            <a:endParaRPr lang="zh-CN" altLang="en-US" sz="2000" b="1">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文本框 5"/>
          <p:cNvSpPr txBox="1"/>
          <p:nvPr>
            <p:custDataLst>
              <p:tags r:id="rId15"/>
            </p:custDataLst>
          </p:nvPr>
        </p:nvSpPr>
        <p:spPr>
          <a:xfrm>
            <a:off x="8775686" y="3192633"/>
            <a:ext cx="2209045" cy="1501618"/>
          </a:xfrm>
          <a:prstGeom prst="rect">
            <a:avLst/>
          </a:prstGeom>
          <a:noFill/>
        </p:spPr>
        <p:txBody>
          <a:bodyPr wrap="square" rtlCol="0">
            <a:normAutofit/>
          </a:bodyPr>
          <a:p>
            <a:pPr marL="342900" indent="-342900" fontAlgn="auto">
              <a:lnSpc>
                <a:spcPct val="130000"/>
              </a:lnSpc>
              <a:spcAft>
                <a:spcPts val="0"/>
              </a:spcAft>
              <a:buAutoNum type="arabicPeriod"/>
            </a:pPr>
            <a:r>
              <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计算机工程师</a:t>
            </a:r>
            <a:endParaRPr lang="en-US" altLang="zh-CN"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342900" indent="-342900" fontAlgn="auto">
              <a:lnSpc>
                <a:spcPct val="130000"/>
              </a:lnSpc>
              <a:spcAft>
                <a:spcPts val="0"/>
              </a:spcAft>
              <a:buAutoNum type="arabicPeriod"/>
            </a:pPr>
            <a:r>
              <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分工明细</a:t>
            </a:r>
            <a:endPar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342900" indent="-342900" fontAlgn="auto">
              <a:lnSpc>
                <a:spcPct val="130000"/>
              </a:lnSpc>
              <a:spcAft>
                <a:spcPts val="0"/>
              </a:spcAft>
              <a:buAutoNum type="arabicPeriod"/>
            </a:pPr>
            <a:r>
              <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全栈、</a:t>
            </a:r>
            <a:r>
              <a:rPr lang="en-US" altLang="zh-CN"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Devops</a:t>
            </a:r>
            <a:endParaRPr lang="en-US" altLang="zh-CN"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7" name="直接连接符 6"/>
          <p:cNvCxnSpPr/>
          <p:nvPr>
            <p:custDataLst>
              <p:tags r:id="rId16"/>
            </p:custDataLst>
          </p:nvPr>
        </p:nvCxnSpPr>
        <p:spPr>
          <a:xfrm flipV="1">
            <a:off x="8303224" y="2181843"/>
            <a:ext cx="0" cy="3978561"/>
          </a:xfrm>
          <a:prstGeom prst="line">
            <a:avLst/>
          </a:prstGeom>
          <a:ln w="12700">
            <a:solidFill>
              <a:schemeClr val="bg1">
                <a:lumMod val="85000"/>
                <a:alpha val="50000"/>
              </a:schemeClr>
            </a:solidFill>
            <a:prstDash val="dash"/>
          </a:ln>
        </p:spPr>
        <p:style>
          <a:lnRef idx="1">
            <a:schemeClr val="accent1"/>
          </a:lnRef>
          <a:fillRef idx="0">
            <a:schemeClr val="accent1"/>
          </a:fillRef>
          <a:effectRef idx="0">
            <a:schemeClr val="accent1"/>
          </a:effectRef>
          <a:fontRef idx="minor">
            <a:schemeClr val="tx1"/>
          </a:fontRef>
        </p:style>
      </p:cxnSp>
    </p:spTree>
    <p:custDataLst>
      <p:tags r:id="rId17"/>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custDataLst>
              <p:tags r:id="rId1"/>
            </p:custDataLst>
          </p:nvPr>
        </p:nvSpPr>
        <p:spPr>
          <a:xfrm>
            <a:off x="1196340" y="1842135"/>
            <a:ext cx="9799320" cy="3173730"/>
          </a:xfrm>
        </p:spPr>
        <p:txBody>
          <a:bodyPr>
            <a:normAutofit fontScale="70000"/>
          </a:bodyPr>
          <a:lstStyle/>
          <a:p>
            <a:pPr algn="l">
              <a:lnSpc>
                <a:spcPct val="200000"/>
              </a:lnSpc>
            </a:pPr>
            <a:r>
              <a:rPr lang="zh-CN" altLang="en-US" dirty="0">
                <a:sym typeface="Arial" panose="020B0604020202020204" pitchFamily="34" charset="0"/>
              </a:rPr>
              <a:t>演变的过程中伴着职责的改变，虽然软件业务逻辑和服务治理更加独立了，但是从整体服务来看，你的服务跟底层设施更加紧密了。</a:t>
            </a:r>
            <a:endParaRPr lang="zh-CN" altLang="en-US" dirty="0">
              <a:sym typeface="Arial" panose="020B0604020202020204" pitchFamily="34" charset="0"/>
            </a:endParaRPr>
          </a:p>
          <a:p>
            <a:pPr algn="l">
              <a:lnSpc>
                <a:spcPct val="200000"/>
              </a:lnSpc>
            </a:pPr>
            <a:endParaRPr lang="zh-CN" altLang="en-US" dirty="0">
              <a:sym typeface="Arial" panose="020B0604020202020204" pitchFamily="34" charset="0"/>
            </a:endParaRPr>
          </a:p>
          <a:p>
            <a:pPr algn="l">
              <a:lnSpc>
                <a:spcPct val="200000"/>
              </a:lnSpc>
            </a:pPr>
            <a:r>
              <a:rPr lang="zh-CN" altLang="en-US" dirty="0">
                <a:sym typeface="Arial" panose="020B0604020202020204" pitchFamily="34" charset="0"/>
              </a:rPr>
              <a:t>熔断/限流/灰度 不是操作你的代码，是往你的基础设施下发策略。（软件总体的复杂都并没有改变，只是从软件层</a:t>
            </a:r>
            <a:r>
              <a:rPr lang="zh-CN" altLang="en-US" dirty="0">
                <a:sym typeface="Arial" panose="020B0604020202020204" pitchFamily="34" charset="0"/>
              </a:rPr>
              <a:t>转移到了基础设施层）</a:t>
            </a:r>
            <a:endParaRPr lang="zh-CN" altLang="en-US" dirty="0">
              <a:sym typeface="Arial" panose="020B0604020202020204" pitchFamily="34" charset="0"/>
            </a:endParaRPr>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en-US" dirty="0">
                <a:sym typeface="Arial" panose="020B0604020202020204" pitchFamily="34" charset="0"/>
              </a:rPr>
              <a:t>感谢聆听</a:t>
            </a:r>
            <a:endParaRPr lang="zh-CN" altLang="en-US" dirty="0">
              <a:sym typeface="Arial" panose="020B0604020202020204" pitchFamily="34" charset="0"/>
            </a:endParaRPr>
          </a:p>
        </p:txBody>
      </p:sp>
      <p:sp>
        <p:nvSpPr>
          <p:cNvPr id="3" name="文本占位符 2"/>
          <p:cNvSpPr>
            <a:spLocks noGrp="1"/>
          </p:cNvSpPr>
          <p:nvPr>
            <p:ph type="body" sz="quarter" idx="13"/>
            <p:custDataLst>
              <p:tags r:id="rId2"/>
            </p:custDataLst>
          </p:nvPr>
        </p:nvSpPr>
        <p:spPr/>
        <p:txBody>
          <a:bodyPr>
            <a:normAutofit fontScale="97500" lnSpcReduction="10000"/>
          </a:bodyPr>
          <a:lstStyle/>
          <a:p>
            <a:r>
              <a:rPr lang="zh-CN" altLang="en-US" dirty="0">
                <a:sym typeface="Arial" panose="020B0604020202020204" pitchFamily="34" charset="0"/>
              </a:rPr>
              <a:t>分享部门：</a:t>
            </a:r>
            <a:r>
              <a:rPr lang="en-US" altLang="zh-CN" dirty="0">
                <a:sym typeface="Arial" panose="020B0604020202020204" pitchFamily="34" charset="0"/>
              </a:rPr>
              <a:t>Devops-lucp</a:t>
            </a:r>
            <a:endParaRPr lang="en-US" altLang="zh-CN" dirty="0">
              <a:sym typeface="Arial" panose="020B0604020202020204" pitchFamily="34" charset="0"/>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half" idx="2"/>
          </p:nvPr>
        </p:nvSpPr>
        <p:spPr>
          <a:xfrm>
            <a:off x="608330" y="1540510"/>
            <a:ext cx="10508615" cy="1807210"/>
          </a:xfrm>
        </p:spPr>
        <p:txBody>
          <a:bodyPr/>
          <a:p>
            <a:r>
              <a:rPr lang="zh-CN" altLang="en-US" b="1"/>
              <a:t>项目开始</a:t>
            </a:r>
            <a:endParaRPr lang="zh-CN" altLang="en-US" b="1"/>
          </a:p>
          <a:p>
            <a:r>
              <a:rPr lang="zh-CN" altLang="en-US" u="sng"/>
              <a:t>老板</a:t>
            </a:r>
            <a:r>
              <a:rPr lang="zh-CN" altLang="en-US"/>
              <a:t>：说我们要跟上时代，要用微服务。</a:t>
            </a:r>
            <a:endParaRPr lang="zh-CN" altLang="en-US"/>
          </a:p>
          <a:p>
            <a:r>
              <a:rPr lang="zh-CN" altLang="en-US" u="sng"/>
              <a:t>开发</a:t>
            </a:r>
            <a:r>
              <a:rPr lang="zh-CN" altLang="en-US"/>
              <a:t>：没啥问题。服务开始拆分，引入 </a:t>
            </a:r>
            <a:r>
              <a:rPr lang="en-US" altLang="zh-CN"/>
              <a:t>springCloud </a:t>
            </a:r>
            <a:r>
              <a:t>或者 </a:t>
            </a:r>
            <a:r>
              <a:rPr lang="en-US" altLang="zh-CN"/>
              <a:t>dubbo </a:t>
            </a:r>
            <a:r>
              <a:t>等框架，完工。</a:t>
            </a:r>
            <a:r>
              <a:rPr lang="zh-CN" altLang="en-US"/>
              <a:t> （就是这么简单，没有谁比我更懂微服务了！）</a:t>
            </a:r>
            <a:endParaRPr lang="zh-CN" altLang="en-US"/>
          </a:p>
        </p:txBody>
      </p:sp>
      <p:sp>
        <p:nvSpPr>
          <p:cNvPr id="4" name="标题 3"/>
          <p:cNvSpPr>
            <a:spLocks noGrp="1"/>
          </p:cNvSpPr>
          <p:nvPr>
            <p:ph type="title"/>
          </p:nvPr>
        </p:nvSpPr>
        <p:spPr/>
        <p:txBody>
          <a:bodyPr/>
          <a:p>
            <a:r>
              <a:rPr lang="zh-CN" altLang="en-US"/>
              <a:t>微服务</a:t>
            </a:r>
            <a:endParaRPr lang="zh-CN" altLang="en-US"/>
          </a:p>
        </p:txBody>
      </p:sp>
      <p:sp>
        <p:nvSpPr>
          <p:cNvPr id="8" name="文本占位符 2"/>
          <p:cNvSpPr>
            <a:spLocks noGrp="1"/>
          </p:cNvSpPr>
          <p:nvPr/>
        </p:nvSpPr>
        <p:spPr>
          <a:xfrm>
            <a:off x="608330" y="3347720"/>
            <a:ext cx="5010785" cy="2927350"/>
          </a:xfrm>
          <a:prstGeom prst="rect">
            <a:avLst/>
          </a:prstGeo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lgn="l"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a:t>上线运行</a:t>
            </a:r>
            <a:endParaRPr lang="zh-CN" altLang="en-US" b="1"/>
          </a:p>
          <a:p>
            <a:r>
              <a:rPr lang="zh-CN" altLang="en-US" u="sng"/>
              <a:t>老板</a:t>
            </a:r>
            <a:r>
              <a:rPr lang="zh-CN" altLang="en-US"/>
              <a:t>：微服务上了，我们现在是不是可以像大公司那样无停机发布了？</a:t>
            </a:r>
            <a:endParaRPr lang="zh-CN" altLang="en-US"/>
          </a:p>
          <a:p>
            <a:r>
              <a:rPr lang="zh-CN" altLang="en-US" u="sng"/>
              <a:t>开发</a:t>
            </a:r>
            <a:r>
              <a:rPr lang="zh-CN" altLang="en-US"/>
              <a:t>：我们只是拆分了服务，并没有做其它的，这块目前做不了。 </a:t>
            </a:r>
            <a:endParaRPr lang="zh-CN" altLang="en-US"/>
          </a:p>
          <a:p>
            <a:r>
              <a:rPr lang="zh-CN" altLang="en-US" u="sng"/>
              <a:t>开发</a:t>
            </a:r>
            <a:r>
              <a:rPr lang="zh-CN" altLang="en-US"/>
              <a:t>：微服务太难搞了，日志，监控，异常排查，</a:t>
            </a:r>
            <a:endParaRPr lang="zh-CN" altLang="en-US"/>
          </a:p>
          <a:p>
            <a:r>
              <a:rPr lang="zh-CN" altLang="en-US"/>
              <a:t>服务部署，成本是之前的好几倍。</a:t>
            </a:r>
            <a:endParaRPr lang="zh-CN" altLang="en-US"/>
          </a:p>
          <a:p/>
        </p:txBody>
      </p:sp>
      <p:sp>
        <p:nvSpPr>
          <p:cNvPr id="10" name="文本占位符 2"/>
          <p:cNvSpPr>
            <a:spLocks noGrp="1"/>
          </p:cNvSpPr>
          <p:nvPr/>
        </p:nvSpPr>
        <p:spPr>
          <a:xfrm>
            <a:off x="5972810" y="3433445"/>
            <a:ext cx="5010785" cy="2927350"/>
          </a:xfrm>
          <a:prstGeom prst="rect">
            <a:avLst/>
          </a:prstGeo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lgn="l"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a:t>填坑之路</a:t>
            </a:r>
            <a:endParaRPr lang="zh-CN" altLang="en-US" b="1"/>
          </a:p>
          <a:p>
            <a:r>
              <a:t>引入大量中间件，代码配合植入辅助功能，来实现日志采集，服务链路监控，智能网关，熔断。</a:t>
            </a:r>
          </a:p>
          <a:p>
            <a:r>
              <a:t>多语言异构系统：中间件难以兼容，</a:t>
            </a:r>
            <a:r>
              <a:rPr lang="en-US" altLang="zh-CN"/>
              <a:t>springCloud</a:t>
            </a:r>
            <a:r>
              <a:t>支持的大部分微服务功能都只适用 </a:t>
            </a:r>
            <a:r>
              <a:rPr lang="en-US" altLang="zh-CN"/>
              <a:t>Java </a:t>
            </a:r>
            <a:r>
              <a:t>而已。</a:t>
            </a:r>
          </a:p>
          <a:p>
            <a:r>
              <a:t>等</a:t>
            </a:r>
            <a:r>
              <a:rPr lang="en-US" altLang="zh-CN"/>
              <a:t>...</a:t>
            </a:r>
            <a:endParaRPr lang="en-US" altLang="zh-CN"/>
          </a:p>
        </p:txBody>
      </p:sp>
      <p:cxnSp>
        <p:nvCxnSpPr>
          <p:cNvPr id="11" name="直接连接符 10"/>
          <p:cNvCxnSpPr/>
          <p:nvPr/>
        </p:nvCxnSpPr>
        <p:spPr>
          <a:xfrm>
            <a:off x="631190" y="3242945"/>
            <a:ext cx="10611485" cy="0"/>
          </a:xfrm>
          <a:prstGeom prst="line">
            <a:avLst/>
          </a:prstGeom>
          <a:ln w="12700"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half" idx="2"/>
          </p:nvPr>
        </p:nvSpPr>
        <p:spPr>
          <a:xfrm>
            <a:off x="608330" y="1540510"/>
            <a:ext cx="10508615" cy="1807210"/>
          </a:xfrm>
        </p:spPr>
        <p:txBody>
          <a:bodyPr>
            <a:normAutofit/>
          </a:bodyPr>
          <a:p>
            <a:r>
              <a:rPr lang="zh-CN" altLang="en-US"/>
              <a:t>Kubernetes里本身带了服务发现、配置管理、负载均衡和网关。 既然这样，那么是否就可以不再注重注册中心和服务治理框架，只基于Kubernetes构建微服务系统呢？</a:t>
            </a:r>
            <a:endParaRPr lang="zh-CN" altLang="en-US"/>
          </a:p>
        </p:txBody>
      </p:sp>
      <p:sp>
        <p:nvSpPr>
          <p:cNvPr id="4" name="标题 3"/>
          <p:cNvSpPr>
            <a:spLocks noGrp="1"/>
          </p:cNvSpPr>
          <p:nvPr>
            <p:ph type="title"/>
          </p:nvPr>
        </p:nvSpPr>
        <p:spPr/>
        <p:txBody>
          <a:bodyPr/>
          <a:p>
            <a:r>
              <a:rPr lang="en-US" altLang="zh-CN"/>
              <a:t>Kubernetes</a:t>
            </a:r>
            <a:endParaRPr lang="en-US" altLang="zh-CN"/>
          </a:p>
        </p:txBody>
      </p:sp>
      <p:sp>
        <p:nvSpPr>
          <p:cNvPr id="10" name="文本占位符 2"/>
          <p:cNvSpPr>
            <a:spLocks noGrp="1"/>
          </p:cNvSpPr>
          <p:nvPr/>
        </p:nvSpPr>
        <p:spPr>
          <a:xfrm>
            <a:off x="608330" y="3034665"/>
            <a:ext cx="10375265" cy="2927350"/>
          </a:xfrm>
          <a:prstGeom prst="rect">
            <a:avLst/>
          </a:prstGeom>
        </p:spPr>
        <p:txBody>
          <a:bodyPr vert="horz" lIns="90000" tIns="46800" rIns="90000" bIns="46800" rtlCol="0">
            <a:normAutofit fontScale="90000"/>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lgn="l"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很多公司进行了这方面的尝试，尝试后发现从治理功能丰富度、大规模集群效率等方面，还是有不太满意的地方。</a:t>
            </a:r>
            <a:endParaRPr lang="en-US" altLang="zh-CN"/>
          </a:p>
          <a:p>
            <a:pPr marL="285750" indent="-285750">
              <a:buFont typeface="Arial" panose="020B0604020202020204" pitchFamily="34" charset="0"/>
              <a:buChar char="•"/>
            </a:pPr>
            <a:r>
              <a:rPr lang="en-US" altLang="zh-CN"/>
              <a:t>流量治理能力不足——缺乏熔断能力，没有灰度控制能力；</a:t>
            </a:r>
            <a:endParaRPr lang="en-US" altLang="zh-CN"/>
          </a:p>
          <a:p>
            <a:pPr marL="285750" indent="-285750">
              <a:buFont typeface="Arial" panose="020B0604020202020204" pitchFamily="34" charset="0"/>
              <a:buChar char="•"/>
            </a:pPr>
            <a:r>
              <a:rPr lang="en-US" altLang="zh-CN"/>
              <a:t>大规模使用时的性能问题——基于Kubernetes Service的服务发现过程需要经过Iptables或IPVS的查找过程，集群规模大时性能影响会比较明显。</a:t>
            </a:r>
            <a:endParaRPr lang="en-US" altLang="zh-CN"/>
          </a:p>
          <a:p>
            <a:pPr marL="285750" indent="-285750">
              <a:buFont typeface="Arial" panose="020B0604020202020204" pitchFamily="34" charset="0"/>
              <a:buChar char="•"/>
            </a:pPr>
            <a:r>
              <a:rPr lang="en-US" altLang="zh-CN"/>
              <a:t>日志，链路监控，指标度量 等依旧需要额外的组件以及业务代码中需要加入辅助的代码。</a:t>
            </a:r>
            <a:endParaRPr lang="en-US" altLang="zh-CN"/>
          </a:p>
          <a:p>
            <a:pPr marL="285750" indent="-285750">
              <a:buFont typeface="Arial" panose="020B0604020202020204" pitchFamily="34" charset="0"/>
              <a:buChar char="•"/>
            </a:pPr>
            <a:endParaRPr lang="en-US" altLang="zh-CN"/>
          </a:p>
          <a:p>
            <a:pPr>
              <a:buFont typeface="Arial" panose="020B0604020202020204" pitchFamily="34" charset="0"/>
            </a:pPr>
            <a:r>
              <a:rPr lang="en-US" altLang="zh-CN" b="1"/>
              <a:t>目前较为成熟的方案： 使用Kubernetes部署+Spring Cloud（或Dubbo等）</a:t>
            </a:r>
            <a:r>
              <a:rPr b="1"/>
              <a:t>，该方案在语言和框架依赖比较局限</a:t>
            </a:r>
            <a:endParaRPr b="1"/>
          </a:p>
        </p:txBody>
      </p:sp>
      <p:cxnSp>
        <p:nvCxnSpPr>
          <p:cNvPr id="11" name="直接连接符 10"/>
          <p:cNvCxnSpPr/>
          <p:nvPr/>
        </p:nvCxnSpPr>
        <p:spPr>
          <a:xfrm>
            <a:off x="608330" y="2761615"/>
            <a:ext cx="10611485" cy="0"/>
          </a:xfrm>
          <a:prstGeom prst="line">
            <a:avLst/>
          </a:prstGeom>
          <a:ln w="12700"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half" idx="2"/>
          </p:nvPr>
        </p:nvSpPr>
        <p:spPr>
          <a:xfrm>
            <a:off x="679450" y="1511300"/>
            <a:ext cx="10508615" cy="3940810"/>
          </a:xfrm>
        </p:spPr>
        <p:txBody>
          <a:bodyPr>
            <a:normAutofit/>
          </a:bodyPr>
          <a:p>
            <a:r>
              <a:rPr lang="zh-CN" altLang="en-US"/>
              <a:t>微服务数量多，而且经常是多语言的，在安全性、网络流量控制、可观察性等方面都带来了挑战，</a:t>
            </a:r>
            <a:r>
              <a:rPr lang="en-US" altLang="zh-CN"/>
              <a:t>Istio </a:t>
            </a:r>
            <a:r>
              <a:t>在 </a:t>
            </a:r>
            <a:r>
              <a:rPr lang="en-US" altLang="zh-CN"/>
              <a:t>Kubernetes </a:t>
            </a:r>
            <a:r>
              <a:t>基础上更好的处理了这些挑战。</a:t>
            </a:r>
          </a:p>
          <a:p>
            <a:endParaRPr lang="zh-CN" altLang="en-US"/>
          </a:p>
          <a:p>
            <a:pPr marL="285750" indent="-285750">
              <a:buFont typeface="Arial" panose="020B0604020202020204" pitchFamily="34" charset="0"/>
              <a:buChar char="•"/>
            </a:pPr>
            <a:r>
              <a:rPr>
                <a:sym typeface="+mn-ea"/>
              </a:rPr>
              <a:t>彻底把业务和服务治理逻辑切分开</a:t>
            </a:r>
            <a:r>
              <a:rPr lang="en-US" altLang="zh-CN">
                <a:sym typeface="+mn-ea"/>
              </a:rPr>
              <a:t>(</a:t>
            </a:r>
            <a:r>
              <a:rPr>
                <a:sym typeface="+mn-ea"/>
              </a:rPr>
              <a:t>没有语言和框架依赖</a:t>
            </a:r>
            <a:r>
              <a:rPr lang="en-US" altLang="zh-CN">
                <a:sym typeface="+mn-ea"/>
              </a:rPr>
              <a:t>)</a:t>
            </a:r>
            <a:endParaRPr lang="en-US" altLang="zh-CN">
              <a:sym typeface="+mn-ea"/>
            </a:endParaRPr>
          </a:p>
          <a:p>
            <a:pPr marL="285750" indent="-285750">
              <a:buFont typeface="Arial" panose="020B0604020202020204" pitchFamily="34" charset="0"/>
              <a:buChar char="•"/>
            </a:pPr>
            <a:r>
              <a:rPr>
                <a:sym typeface="+mn-ea"/>
              </a:rPr>
              <a:t>更灵活，细粒度的流量管理</a:t>
            </a:r>
            <a:endParaRPr>
              <a:sym typeface="+mn-ea"/>
            </a:endParaRPr>
          </a:p>
          <a:p>
            <a:pPr marL="285750" indent="-285750">
              <a:buFont typeface="Arial" panose="020B0604020202020204" pitchFamily="34" charset="0"/>
              <a:buChar char="•"/>
            </a:pPr>
            <a:r>
              <a:rPr>
                <a:sym typeface="+mn-ea"/>
              </a:rPr>
              <a:t>监控，日志，链路跟踪提供编辑、统一的</a:t>
            </a:r>
            <a:r>
              <a:rPr>
                <a:sym typeface="+mn-ea"/>
              </a:rPr>
              <a:t>规范</a:t>
            </a:r>
            <a:endParaRPr>
              <a:sym typeface="+mn-ea"/>
            </a:endParaRPr>
          </a:p>
          <a:p>
            <a:pPr marL="285750" indent="-285750">
              <a:buFont typeface="Arial" panose="020B0604020202020204" pitchFamily="34" charset="0"/>
              <a:buChar char="•"/>
            </a:pPr>
            <a:endParaRPr lang="zh-CN" altLang="en-US"/>
          </a:p>
          <a:p>
            <a:endParaRPr lang="zh-CN" altLang="en-US"/>
          </a:p>
          <a:p>
            <a:endParaRPr lang="zh-CN" altLang="en-US"/>
          </a:p>
        </p:txBody>
      </p:sp>
      <p:sp>
        <p:nvSpPr>
          <p:cNvPr id="4" name="标题 3"/>
          <p:cNvSpPr>
            <a:spLocks noGrp="1"/>
          </p:cNvSpPr>
          <p:nvPr>
            <p:ph type="title"/>
          </p:nvPr>
        </p:nvSpPr>
        <p:spPr/>
        <p:txBody>
          <a:bodyPr/>
          <a:p>
            <a:r>
              <a:rPr lang="en-US" altLang="zh-CN"/>
              <a:t>Istio</a:t>
            </a:r>
            <a:endParaRPr lang="en-US" altLang="zh-CN"/>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Istio </a:t>
            </a:r>
            <a:r>
              <a:t>官网定义的四大功能</a:t>
            </a:r>
          </a:p>
        </p:txBody>
      </p:sp>
      <p:pic>
        <p:nvPicPr>
          <p:cNvPr id="4" name="内容占位符 3"/>
          <p:cNvPicPr>
            <a:picLocks noChangeAspect="1"/>
          </p:cNvPicPr>
          <p:nvPr>
            <p:ph idx="1"/>
            <p:custDataLst>
              <p:tags r:id="rId1"/>
            </p:custDataLst>
          </p:nvPr>
        </p:nvPicPr>
        <p:blipFill>
          <a:blip r:embed="rId2"/>
          <a:stretch>
            <a:fillRect/>
          </a:stretch>
        </p:blipFill>
        <p:spPr>
          <a:xfrm>
            <a:off x="1611630" y="1490345"/>
            <a:ext cx="8961120" cy="4759325"/>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流量管理</a:t>
            </a:r>
            <a:endParaRPr lang="zh-CN" altLang="en-US"/>
          </a:p>
        </p:txBody>
      </p:sp>
      <p:sp>
        <p:nvSpPr>
          <p:cNvPr id="3" name="副标题 2"/>
          <p:cNvSpPr>
            <a:spLocks noGrp="1"/>
          </p:cNvSpPr>
          <p:nvPr>
            <p:ph type="subTitle" idx="1"/>
          </p:nvPr>
        </p:nvSpPr>
        <p:spPr/>
        <p:txBody>
          <a:bodyPr/>
          <a:p>
            <a:r>
              <a:rPr lang="en-US" altLang="zh-CN"/>
              <a:t>kubernetes VS Istio</a:t>
            </a:r>
            <a:endParaRPr lang="en-US" altLang="zh-CN"/>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5020945" y="1433195"/>
            <a:ext cx="6565900" cy="4278630"/>
          </a:xfrm>
          <a:prstGeom prst="rect">
            <a:avLst/>
          </a:prstGeom>
        </p:spPr>
      </p:pic>
      <p:sp>
        <p:nvSpPr>
          <p:cNvPr id="2" name="文本框 1"/>
          <p:cNvSpPr txBox="1"/>
          <p:nvPr>
            <p:custDataLst>
              <p:tags r:id="rId3"/>
            </p:custDataLst>
          </p:nvPr>
        </p:nvSpPr>
        <p:spPr>
          <a:xfrm>
            <a:off x="612775" y="1019810"/>
            <a:ext cx="3967480" cy="1097280"/>
          </a:xfrm>
          <a:prstGeom prst="rect">
            <a:avLst/>
          </a:prstGeom>
          <a:noFill/>
        </p:spPr>
        <p:txBody>
          <a:bodyPr wrap="square" rtlCol="0" anchor="b" anchorCtr="0">
            <a:normAutofit/>
          </a:bodyPr>
          <a:lstStyle>
            <a:defPPr>
              <a:defRPr lang="zh-CN"/>
            </a:defPPr>
            <a:lvl1pPr>
              <a:defRPr sz="3600" b="1" spc="200">
                <a:solidFill>
                  <a:schemeClr val="tx1">
                    <a:lumMod val="85000"/>
                    <a:lumOff val="15000"/>
                  </a:schemeClr>
                </a:solidFill>
                <a:uFillTx/>
                <a:latin typeface="微软雅黑" panose="020B0503020204020204" pitchFamily="34" charset="-122"/>
                <a:ea typeface="微软雅黑" panose="020B0503020204020204" pitchFamily="34" charset="-122"/>
              </a:defRPr>
            </a:lvl1pPr>
          </a:lstStyle>
          <a:p>
            <a:r>
              <a:rPr lang="en-US" altLang="zh-CN">
                <a:latin typeface="Arial" panose="020B0604020202020204" pitchFamily="34" charset="0"/>
                <a:sym typeface="Arial" panose="020B0604020202020204" pitchFamily="34" charset="0"/>
              </a:rPr>
              <a:t>A/B </a:t>
            </a:r>
            <a:r>
              <a:rPr lang="zh-CN" altLang="en-US">
                <a:latin typeface="Arial" panose="020B0604020202020204" pitchFamily="34" charset="0"/>
                <a:sym typeface="Arial" panose="020B0604020202020204" pitchFamily="34" charset="0"/>
              </a:rPr>
              <a:t>测试</a:t>
            </a:r>
            <a:endParaRPr lang="zh-CN" altLang="en-US">
              <a:latin typeface="Arial" panose="020B0604020202020204" pitchFamily="34" charset="0"/>
              <a:sym typeface="Arial" panose="020B0604020202020204" pitchFamily="34" charset="0"/>
            </a:endParaRPr>
          </a:p>
        </p:txBody>
      </p:sp>
      <p:sp>
        <p:nvSpPr>
          <p:cNvPr id="3" name="文本框 2"/>
          <p:cNvSpPr txBox="1"/>
          <p:nvPr>
            <p:custDataLst>
              <p:tags r:id="rId4"/>
            </p:custDataLst>
          </p:nvPr>
        </p:nvSpPr>
        <p:spPr>
          <a:xfrm>
            <a:off x="612775" y="2933065"/>
            <a:ext cx="3966845" cy="3316535"/>
          </a:xfrm>
          <a:prstGeom prst="rect">
            <a:avLst/>
          </a:prstGeom>
          <a:noFill/>
        </p:spPr>
        <p:txBody>
          <a:bodyPr wrap="square" rtlCol="0">
            <a:normAutofit/>
          </a:bodyPr>
          <a:lstStyle>
            <a:defPPr>
              <a:defRPr lang="zh-CN"/>
            </a:defPPr>
            <a:lvl1pPr indent="0" fontAlgn="auto">
              <a:lnSpc>
                <a:spcPct val="130000"/>
              </a:lnSpc>
              <a:spcBef>
                <a:spcPts val="0"/>
              </a:spcBef>
              <a:spcAft>
                <a:spcPts val="1000"/>
              </a:spcAft>
              <a:buNone/>
              <a:defRPr sz="1600">
                <a:solidFill>
                  <a:schemeClr val="tx1">
                    <a:lumMod val="65000"/>
                    <a:lumOff val="35000"/>
                  </a:schemeClr>
                </a:solidFill>
                <a:uFillTx/>
                <a:latin typeface="Arial" panose="020B0604020202020204" pitchFamily="34" charset="0"/>
                <a:ea typeface="微软雅黑" panose="020B0503020204020204" pitchFamily="34" charset="-122"/>
              </a:defRPr>
            </a:lvl1pPr>
          </a:lstStyle>
          <a:p>
            <a:r>
              <a:rPr lang="zh-CN" altLang="en-US">
                <a:sym typeface="Arial" panose="020B0604020202020204" pitchFamily="34" charset="0"/>
              </a:rPr>
              <a:t>同时提供</a:t>
            </a:r>
            <a:r>
              <a:rPr lang="en-US" altLang="zh-CN">
                <a:sym typeface="Arial" panose="020B0604020202020204" pitchFamily="34" charset="0"/>
              </a:rPr>
              <a:t>2</a:t>
            </a:r>
            <a:r>
              <a:rPr lang="zh-CN" altLang="en-US">
                <a:sym typeface="Arial" panose="020B0604020202020204" pitchFamily="34" charset="0"/>
              </a:rPr>
              <a:t>个版本，抽取一定用户样本，进行比较</a:t>
            </a:r>
            <a:r>
              <a:rPr lang="en-US" altLang="zh-CN">
                <a:sym typeface="Arial" panose="020B0604020202020204" pitchFamily="34" charset="0"/>
              </a:rPr>
              <a:t>2</a:t>
            </a:r>
            <a:r>
              <a:rPr lang="zh-CN" altLang="en-US">
                <a:sym typeface="Arial" panose="020B0604020202020204" pitchFamily="34" charset="0"/>
              </a:rPr>
              <a:t>个版本的用户反馈情况。</a:t>
            </a:r>
            <a:endParaRPr lang="zh-CN" altLang="en-US">
              <a:sym typeface="Arial" panose="020B0604020202020204" pitchFamily="34" charset="0"/>
            </a:endParaRPr>
          </a:p>
          <a:p>
            <a:endParaRPr lang="zh-CN" altLang="en-US">
              <a:sym typeface="Arial" panose="020B0604020202020204" pitchFamily="34" charset="0"/>
            </a:endParaRPr>
          </a:p>
          <a:p>
            <a:r>
              <a:rPr lang="zh-CN" altLang="en-US">
                <a:sym typeface="Arial" panose="020B0604020202020204" pitchFamily="34" charset="0"/>
              </a:rPr>
              <a:t>右图：</a:t>
            </a:r>
            <a:r>
              <a:rPr lang="en-US" altLang="zh-CN">
                <a:sym typeface="Arial" panose="020B0604020202020204" pitchFamily="34" charset="0"/>
              </a:rPr>
              <a:t>A,B </a:t>
            </a:r>
            <a:r>
              <a:rPr lang="zh-CN" altLang="en-US">
                <a:sym typeface="Arial" panose="020B0604020202020204" pitchFamily="34" charset="0"/>
              </a:rPr>
              <a:t>两个功能分别提供给相同人数的人，</a:t>
            </a:r>
            <a:r>
              <a:rPr lang="en-US" altLang="zh-CN">
                <a:sym typeface="Arial" panose="020B0604020202020204" pitchFamily="34" charset="0"/>
              </a:rPr>
              <a:t>A </a:t>
            </a:r>
            <a:r>
              <a:rPr lang="zh-CN" altLang="en-US">
                <a:sym typeface="Arial" panose="020B0604020202020204" pitchFamily="34" charset="0"/>
              </a:rPr>
              <a:t>功能的产品转化率为 </a:t>
            </a:r>
            <a:r>
              <a:rPr lang="en-US" altLang="zh-CN">
                <a:sym typeface="Arial" panose="020B0604020202020204" pitchFamily="34" charset="0"/>
              </a:rPr>
              <a:t>23%</a:t>
            </a:r>
            <a:r>
              <a:rPr lang="zh-CN" altLang="en-US">
                <a:sym typeface="Arial" panose="020B0604020202020204" pitchFamily="34" charset="0"/>
              </a:rPr>
              <a:t>；</a:t>
            </a:r>
            <a:r>
              <a:rPr lang="en-US" altLang="zh-CN">
                <a:sym typeface="Arial" panose="020B0604020202020204" pitchFamily="34" charset="0"/>
              </a:rPr>
              <a:t>B </a:t>
            </a:r>
            <a:r>
              <a:rPr lang="zh-CN" altLang="en-US">
                <a:sym typeface="Arial" panose="020B0604020202020204" pitchFamily="34" charset="0"/>
              </a:rPr>
              <a:t>产品的转化率为 </a:t>
            </a:r>
            <a:r>
              <a:rPr lang="en-US" altLang="zh-CN">
                <a:sym typeface="Arial" panose="020B0604020202020204" pitchFamily="34" charset="0"/>
              </a:rPr>
              <a:t>11%</a:t>
            </a:r>
            <a:r>
              <a:rPr lang="zh-CN" altLang="en-US">
                <a:sym typeface="Arial" panose="020B0604020202020204" pitchFamily="34" charset="0"/>
              </a:rPr>
              <a:t>；</a:t>
            </a:r>
            <a:endParaRPr lang="zh-CN" altLang="en-US">
              <a:sym typeface="Arial" panose="020B0604020202020204" pitchFamily="34" charset="0"/>
            </a:endParaRPr>
          </a:p>
        </p:txBody>
      </p:sp>
      <p:pic>
        <p:nvPicPr>
          <p:cNvPr id="4" name="图片 3"/>
          <p:cNvPicPr>
            <a:picLocks noChangeAspect="1"/>
          </p:cNvPicPr>
          <p:nvPr/>
        </p:nvPicPr>
        <p:blipFill>
          <a:blip r:embed="rId5"/>
          <a:stretch>
            <a:fillRect/>
          </a:stretch>
        </p:blipFill>
        <p:spPr>
          <a:xfrm>
            <a:off x="5170805" y="1872615"/>
            <a:ext cx="6163310" cy="2949575"/>
          </a:xfrm>
          <a:prstGeom prst="rect">
            <a:avLst/>
          </a:prstGeom>
        </p:spPr>
      </p:pic>
    </p:spTree>
    <p:custDataLst>
      <p:tags r:id="rId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05"/>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05"/>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TEMPLATE_THUMBS_INDEX" val="1、4、7、9、11、12、13、14、15、16、19、22、26、30、31"/>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05"/>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265.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266.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2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68.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05_4*a*1"/>
  <p:tag name="KSO_WM_TEMPLATE_CATEGORY" val="custom"/>
  <p:tag name="KSO_WM_TEMPLATE_INDEX" val="20204605"/>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269.xml><?xml version="1.0" encoding="utf-8"?>
<p:tagLst xmlns:p="http://schemas.openxmlformats.org/presentationml/2006/main">
  <p:tag name="KSO_WM_UNIT_COLOR_SCHEME_SHAPE_ID" val="131"/>
  <p:tag name="KSO_WM_UNIT_COLOR_SCHEME_PARENT_PAGE" val="0_4"/>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4605_4*l_h_a*1_1_1"/>
  <p:tag name="KSO_WM_TEMPLATE_CATEGORY" val="custom"/>
  <p:tag name="KSO_WM_TEMPLATE_INDEX" val="20204605"/>
  <p:tag name="KSO_WM_UNIT_LAYERLEVEL" val="1_1_1"/>
  <p:tag name="KSO_WM_TAG_VERSION" val="1.0"/>
  <p:tag name="KSO_WM_BEAUTIFY_FLAG" val="#wm#"/>
  <p:tag name="KSO_WM_UNIT_PRESET_TEXT" val="添加标题"/>
  <p:tag name="KSO_WM_UNIT_TEXT_FILL_FORE_SCHEMECOLOR_INDEX" val="13"/>
  <p:tag name="KSO_WM_UNIT_TEXT_FILL_TYPE" val="1"/>
  <p:tag name="KSO_WM_UNIT_USESOURCEFORMAT_APPLY"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COLOR_SCHEME_SHAPE_ID" val="132"/>
  <p:tag name="KSO_WM_UNIT_COLOR_SCHEME_PARENT_PAGE" val="0_4"/>
  <p:tag name="KSO_WM_UNIT_NOCLEAR" val="0"/>
  <p:tag name="KSO_WM_UNIT_VALUE" val="28"/>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05_4*l_h_f*1_1_1"/>
  <p:tag name="KSO_WM_TEMPLATE_CATEGORY" val="custom"/>
  <p:tag name="KSO_WM_TEMPLATE_INDEX" val="20204605"/>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04605_4*l_h_i*1_1_1"/>
  <p:tag name="KSO_WM_TEMPLATE_CATEGORY" val="custom"/>
  <p:tag name="KSO_WM_TEMPLATE_INDEX" val="20204605"/>
  <p:tag name="KSO_WM_UNIT_LAYERLEVEL" val="1_1_1"/>
  <p:tag name="KSO_WM_TAG_VERSION" val="1.0"/>
  <p:tag name="KSO_WM_BEAUTIFY_FLAG" val="#wm#"/>
  <p:tag name="KSO_WM_UNIT_TEXT_FILL_FORE_SCHEMECOLOR_INDEX" val="1"/>
  <p:tag name="KSO_WM_UNIT_TEXT_FILL_TYPE" val="1"/>
  <p:tag name="KSO_WM_UNIT_USESOURCEFORMAT_APPLY" val="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4605_4*l_h_i*1_1_1"/>
  <p:tag name="KSO_WM_TEMPLATE_CATEGORY" val="custom"/>
  <p:tag name="KSO_WM_TEMPLATE_INDEX" val="20204605"/>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04605_4*l_h_i*1_2_1"/>
  <p:tag name="KSO_WM_TEMPLATE_CATEGORY" val="custom"/>
  <p:tag name="KSO_WM_TEMPLATE_INDEX" val="20204605"/>
  <p:tag name="KSO_WM_UNIT_LAYERLEVEL" val="1_1_1"/>
  <p:tag name="KSO_WM_TAG_VERSION" val="1.0"/>
  <p:tag name="KSO_WM_BEAUTIFY_FLAG" val="#wm#"/>
  <p:tag name="KSO_WM_UNIT_TEXT_FILL_FORE_SCHEMECOLOR_INDEX" val="1"/>
  <p:tag name="KSO_WM_UNIT_TEXT_FILL_TYPE" val="1"/>
  <p:tag name="KSO_WM_UNIT_USESOURCEFORMAT_APPLY" val="1"/>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605_4*l_h_i*1_2_1"/>
  <p:tag name="KSO_WM_TEMPLATE_CATEGORY" val="custom"/>
  <p:tag name="KSO_WM_TEMPLATE_INDEX" val="20204605"/>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275.xml><?xml version="1.0" encoding="utf-8"?>
<p:tagLst xmlns:p="http://schemas.openxmlformats.org/presentationml/2006/main">
  <p:tag name="KSO_WM_UNIT_COLOR_SCHEME_SHAPE_ID" val="131"/>
  <p:tag name="KSO_WM_UNIT_COLOR_SCHEME_PARENT_PAGE" val="0_4"/>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04605_4*l_h_a*1_2_1"/>
  <p:tag name="KSO_WM_TEMPLATE_CATEGORY" val="custom"/>
  <p:tag name="KSO_WM_TEMPLATE_INDEX" val="20204605"/>
  <p:tag name="KSO_WM_UNIT_LAYERLEVEL" val="1_1_1"/>
  <p:tag name="KSO_WM_TAG_VERSION" val="1.0"/>
  <p:tag name="KSO_WM_BEAUTIFY_FLAG" val="#wm#"/>
  <p:tag name="KSO_WM_UNIT_PRESET_TEXT" val="添加标题"/>
  <p:tag name="KSO_WM_UNIT_TEXT_FILL_FORE_SCHEMECOLOR_INDEX" val="13"/>
  <p:tag name="KSO_WM_UNIT_TEXT_FILL_TYPE" val="1"/>
  <p:tag name="KSO_WM_UNIT_USESOURCEFORMAT_APPLY" val="1"/>
</p:tagLst>
</file>

<file path=ppt/tags/tag276.xml><?xml version="1.0" encoding="utf-8"?>
<p:tagLst xmlns:p="http://schemas.openxmlformats.org/presentationml/2006/main">
  <p:tag name="KSO_WM_UNIT_COLOR_SCHEME_SHAPE_ID" val="132"/>
  <p:tag name="KSO_WM_UNIT_COLOR_SCHEME_PARENT_PAGE" val="0_4"/>
  <p:tag name="KSO_WM_UNIT_NOCLEAR" val="0"/>
  <p:tag name="KSO_WM_UNIT_VALUE" val="28"/>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605_4*l_h_f*1_2_1"/>
  <p:tag name="KSO_WM_TEMPLATE_CATEGORY" val="custom"/>
  <p:tag name="KSO_WM_TEMPLATE_INDEX" val="20204605"/>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04605_4*l_h_i*1_3_1"/>
  <p:tag name="KSO_WM_TEMPLATE_CATEGORY" val="custom"/>
  <p:tag name="KSO_WM_TEMPLATE_INDEX" val="20204605"/>
  <p:tag name="KSO_WM_UNIT_LAYERLEVEL" val="1_1_1"/>
  <p:tag name="KSO_WM_TAG_VERSION" val="1.0"/>
  <p:tag name="KSO_WM_BEAUTIFY_FLAG" val="#wm#"/>
  <p:tag name="KSO_WM_UNIT_TEXT_FILL_FORE_SCHEMECOLOR_INDEX" val="1"/>
  <p:tag name="KSO_WM_UNIT_TEXT_FILL_TYPE" val="1"/>
  <p:tag name="KSO_WM_UNIT_USESOURCEFORMAT_APPLY" val="1"/>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4605_4*l_h_i*1_3_1"/>
  <p:tag name="KSO_WM_TEMPLATE_CATEGORY" val="custom"/>
  <p:tag name="KSO_WM_TEMPLATE_INDEX" val="20204605"/>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279.xml><?xml version="1.0" encoding="utf-8"?>
<p:tagLst xmlns:p="http://schemas.openxmlformats.org/presentationml/2006/main">
  <p:tag name="KSO_WM_UNIT_COLOR_SCHEME_SHAPE_ID" val="131"/>
  <p:tag name="KSO_WM_UNIT_COLOR_SCHEME_PARENT_PAGE" val="0_4"/>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04605_4*l_h_a*1_3_1"/>
  <p:tag name="KSO_WM_TEMPLATE_CATEGORY" val="custom"/>
  <p:tag name="KSO_WM_TEMPLATE_INDEX" val="20204605"/>
  <p:tag name="KSO_WM_UNIT_LAYERLEVEL" val="1_1_1"/>
  <p:tag name="KSO_WM_TAG_VERSION" val="1.0"/>
  <p:tag name="KSO_WM_BEAUTIFY_FLAG" val="#wm#"/>
  <p:tag name="KSO_WM_UNIT_PRESET_TEXT" val="添加标题"/>
  <p:tag name="KSO_WM_UNIT_TEXT_FILL_FORE_SCHEMECOLOR_INDEX" val="13"/>
  <p:tag name="KSO_WM_UNIT_TEXT_FILL_TYPE" val="1"/>
  <p:tag name="KSO_WM_UNIT_USESOURCEFORMAT_APPLY"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COLOR_SCHEME_SHAPE_ID" val="132"/>
  <p:tag name="KSO_WM_UNIT_COLOR_SCHEME_PARENT_PAGE" val="0_4"/>
  <p:tag name="KSO_WM_UNIT_NOCLEAR" val="0"/>
  <p:tag name="KSO_WM_UNIT_VALUE" val="28"/>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4605_4*l_h_f*1_3_1"/>
  <p:tag name="KSO_WM_TEMPLATE_CATEGORY" val="custom"/>
  <p:tag name="KSO_WM_TEMPLATE_INDEX" val="20204605"/>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custom20204605_4*l_h_i*1_4_1"/>
  <p:tag name="KSO_WM_TEMPLATE_CATEGORY" val="custom"/>
  <p:tag name="KSO_WM_TEMPLATE_INDEX" val="20204605"/>
  <p:tag name="KSO_WM_UNIT_LAYERLEVEL" val="1_1_1"/>
  <p:tag name="KSO_WM_TAG_VERSION" val="1.0"/>
  <p:tag name="KSO_WM_BEAUTIFY_FLAG" val="#wm#"/>
  <p:tag name="KSO_WM_UNIT_TEXT_FILL_FORE_SCHEMECOLOR_INDEX" val="1"/>
  <p:tag name="KSO_WM_UNIT_TEXT_FILL_TYPE" val="1"/>
  <p:tag name="KSO_WM_UNIT_USESOURCEFORMAT_APPLY" val="1"/>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4605_4*l_h_i*1_4_1"/>
  <p:tag name="KSO_WM_TEMPLATE_CATEGORY" val="custom"/>
  <p:tag name="KSO_WM_TEMPLATE_INDEX" val="20204605"/>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283.xml><?xml version="1.0" encoding="utf-8"?>
<p:tagLst xmlns:p="http://schemas.openxmlformats.org/presentationml/2006/main">
  <p:tag name="KSO_WM_UNIT_COLOR_SCHEME_SHAPE_ID" val="131"/>
  <p:tag name="KSO_WM_UNIT_COLOR_SCHEME_PARENT_PAGE" val="0_4"/>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custom20204605_4*l_h_a*1_4_1"/>
  <p:tag name="KSO_WM_TEMPLATE_CATEGORY" val="custom"/>
  <p:tag name="KSO_WM_TEMPLATE_INDEX" val="20204605"/>
  <p:tag name="KSO_WM_UNIT_LAYERLEVEL" val="1_1_1"/>
  <p:tag name="KSO_WM_TAG_VERSION" val="1.0"/>
  <p:tag name="KSO_WM_BEAUTIFY_FLAG" val="#wm#"/>
  <p:tag name="KSO_WM_UNIT_PRESET_TEXT" val="添加标题"/>
  <p:tag name="KSO_WM_UNIT_TEXT_FILL_FORE_SCHEMECOLOR_INDEX" val="13"/>
  <p:tag name="KSO_WM_UNIT_TEXT_FILL_TYPE" val="1"/>
  <p:tag name="KSO_WM_UNIT_USESOURCEFORMAT_APPLY" val="1"/>
</p:tagLst>
</file>

<file path=ppt/tags/tag284.xml><?xml version="1.0" encoding="utf-8"?>
<p:tagLst xmlns:p="http://schemas.openxmlformats.org/presentationml/2006/main">
  <p:tag name="KSO_WM_UNIT_COLOR_SCHEME_SHAPE_ID" val="132"/>
  <p:tag name="KSO_WM_UNIT_COLOR_SCHEME_PARENT_PAGE" val="0_4"/>
  <p:tag name="KSO_WM_UNIT_NOCLEAR" val="0"/>
  <p:tag name="KSO_WM_UNIT_VALUE" val="28"/>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4605_4*l_h_f*1_4_1"/>
  <p:tag name="KSO_WM_TEMPLATE_CATEGORY" val="custom"/>
  <p:tag name="KSO_WM_TEMPLATE_INDEX" val="20204605"/>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285.xml><?xml version="1.0" encoding="utf-8"?>
<p:tagLst xmlns:p="http://schemas.openxmlformats.org/presentationml/2006/main">
  <p:tag name="KSO_WM_SLIDE_ID" val="custom20204605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05"/>
  <p:tag name="KSO_WM_SLIDE_LAYOUT" val="a_l"/>
  <p:tag name="KSO_WM_SLIDE_LAYOUT_CNT" val="1_1"/>
</p:tagLst>
</file>

<file path=ppt/tags/tag286.xml><?xml version="1.0" encoding="utf-8"?>
<p:tagLst xmlns:p="http://schemas.openxmlformats.org/presentationml/2006/main">
  <p:tag name="KSO_WM_BEAUTIFY_FLAG" val="#wm#"/>
  <p:tag name="KSO_WM_TEMPLATE_CATEGORY" val="custom"/>
  <p:tag name="KSO_WM_TEMPLATE_INDEX" val="20205176"/>
</p:tagLst>
</file>

<file path=ppt/tags/tag287.xml><?xml version="1.0" encoding="utf-8"?>
<p:tagLst xmlns:p="http://schemas.openxmlformats.org/presentationml/2006/main">
  <p:tag name="KSO_WM_BEAUTIFY_FLAG" val="#wm#"/>
  <p:tag name="KSO_WM_TEMPLATE_CATEGORY" val="custom"/>
  <p:tag name="KSO_WM_TEMPLATE_INDEX" val="20205176"/>
</p:tagLst>
</file>

<file path=ppt/tags/tag288.xml><?xml version="1.0" encoding="utf-8"?>
<p:tagLst xmlns:p="http://schemas.openxmlformats.org/presentationml/2006/main">
  <p:tag name="KSO_WM_BEAUTIFY_FLAG" val="#wm#"/>
  <p:tag name="KSO_WM_TEMPLATE_CATEGORY" val="custom"/>
  <p:tag name="KSO_WM_TEMPLATE_INDEX" val="20205176"/>
</p:tagLst>
</file>

<file path=ppt/tags/tag289.xml><?xml version="1.0" encoding="utf-8"?>
<p:tagLst xmlns:p="http://schemas.openxmlformats.org/presentationml/2006/main">
  <p:tag name="KSO_WM_BEAUTIFY_FLAG" val="#wm#"/>
  <p:tag name="KSO_WM_TEMPLATE_CATEGORY" val="custom"/>
  <p:tag name="KSO_WM_TEMPLATE_INDEX" val="20205176"/>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PLACING_PICTURE_USER_VIEWPORT" val="{&quot;height&quot;:7495,&quot;width&quot;:14112}"/>
</p:tagLst>
</file>

<file path=ppt/tags/tag291.xml><?xml version="1.0" encoding="utf-8"?>
<p:tagLst xmlns:p="http://schemas.openxmlformats.org/presentationml/2006/main">
  <p:tag name="KSO_WM_BEAUTIFY_FLAG" val="#wm#"/>
  <p:tag name="KSO_WM_TEMPLATE_CATEGORY" val="custom"/>
  <p:tag name="KSO_WM_TEMPLATE_INDEX" val="20205176"/>
</p:tagLst>
</file>

<file path=ppt/tags/tag292.xml><?xml version="1.0" encoding="utf-8"?>
<p:tagLst xmlns:p="http://schemas.openxmlformats.org/presentationml/2006/main">
  <p:tag name="KSO_WM_BEAUTIFY_FLAG" val="#wm#"/>
  <p:tag name="KSO_WM_TEMPLATE_CATEGORY" val="custom"/>
  <p:tag name="KSO_WM_TEMPLATE_INDEX" val="20205176"/>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7*i*1"/>
  <p:tag name="KSO_WM_TEMPLATE_CATEGORY" val="custom"/>
  <p:tag name="KSO_WM_TEMPLATE_INDEX" val="20205176"/>
  <p:tag name="KSO_WM_UNIT_LAYERLEVEL" val="1"/>
  <p:tag name="KSO_WM_TAG_VERSION" val="1.0"/>
  <p:tag name="KSO_WM_BEAUTIFY_FLAG" val="#wm#"/>
  <p:tag name="KSO_WM_UNIT_TYPE" val="i"/>
  <p:tag name="KSO_WM_UNIT_INDEX" val="1"/>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7*a*1"/>
  <p:tag name="KSO_WM_TEMPLATE_CATEGORY" val="custom"/>
  <p:tag name="KSO_WM_TEMPLATE_INDEX" val="20205176"/>
  <p:tag name="KSO_WM_UNIT_LAYERLEVEL" val="1"/>
  <p:tag name="KSO_WM_TAG_VERSION" val="1.0"/>
  <p:tag name="KSO_WM_BEAUTIFY_FLAG" val="#wm#"/>
  <p:tag name="KSO_WM_UNIT_ISCONTENTSTITLE" val="0"/>
  <p:tag name="KSO_WM_UNIT_PRESET_TEXT" val="单击此处&#13;添加标题内容"/>
  <p:tag name="KSO_WM_UNIT_NOCLEAR" val="0"/>
  <p:tag name="KSO_WM_UNIT_VALUE" val="27"/>
  <p:tag name="KSO_WM_UNIT_TYPE" val="a"/>
  <p:tag name="KSO_WM_UNIT_INDEX" val="1"/>
  <p:tag name="KSO_WM_UNIT_SHOW_EDIT_AREA_INDICATION" val="1"/>
  <p:tag name="KSO_WM_UNIT_ISNUMDGMTITLE" val="0"/>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7*f*1"/>
  <p:tag name="KSO_WM_TEMPLATE_CATEGORY" val="custom"/>
  <p:tag name="KSO_WM_TEMPLATE_INDEX" val="20205176"/>
  <p:tag name="KSO_WM_UNIT_LAYERLEVEL" val="1"/>
  <p:tag name="KSO_WM_TAG_VERSION" val="1.0"/>
  <p:tag name="KSO_WM_BEAUTIFY_FLAG" val="#wm#"/>
  <p:tag name="KSO_WM_UNIT_PRESET_TEXT" val="单击此处添加正文"/>
  <p:tag name="KSO_WM_UNIT_NOCLEAR" val="0"/>
  <p:tag name="KSO_WM_UNIT_VALUE" val="180"/>
  <p:tag name="KSO_WM_UNIT_TYPE" val="f"/>
  <p:tag name="KSO_WM_UNIT_INDEX" val="1"/>
  <p:tag name="KSO_WM_UNIT_SHOW_EDIT_AREA_INDICATION" val="1"/>
</p:tagLst>
</file>

<file path=ppt/tags/tag296.xml><?xml version="1.0" encoding="utf-8"?>
<p:tagLst xmlns:p="http://schemas.openxmlformats.org/presentationml/2006/main">
  <p:tag name="KSO_WM_SLIDE_ID" val="custom20205176_17"/>
  <p:tag name="KSO_WM_TEMPLATE_SUBCATEGORY" val="19"/>
  <p:tag name="KSO_WM_TEMPLATE_MASTER_TYPE" val="0"/>
  <p:tag name="KSO_WM_TEMPLATE_COLOR_TYPE" val="1"/>
  <p:tag name="KSO_WM_SLIDE_ITEM_CNT" val="0"/>
  <p:tag name="KSO_WM_SLIDE_INDEX" val="17"/>
  <p:tag name="KSO_WM_TAG_VERSION" val="1.0"/>
  <p:tag name="KSO_WM_BEAUTIFY_FLAG" val="#wm#"/>
  <p:tag name="KSO_WM_TEMPLATE_CATEGORY" val="custom"/>
  <p:tag name="KSO_WM_TEMPLATE_INDEX" val="20205176"/>
  <p:tag name="KSO_WM_SLIDE_LAYOUT" val="a_d_f"/>
  <p:tag name="KSO_WM_SLIDE_LAYOUT_CNT" val="1_1_1"/>
  <p:tag name="KSO_WM_SLIDE_TYPE" val="text"/>
  <p:tag name="KSO_WM_SLIDE_SUBTYPE" val="picTxt"/>
  <p:tag name="KSO_WM_SLIDE_SIZE" val="864*430"/>
  <p:tag name="KSO_WM_SLIDE_POSITION" val="48*61"/>
  <p:tag name="KSO_WM_UNIT_SHOW_EDIT_AREA_INDICATION" val="1"/>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7*i*1"/>
  <p:tag name="KSO_WM_TEMPLATE_CATEGORY" val="custom"/>
  <p:tag name="KSO_WM_TEMPLATE_INDEX" val="20205176"/>
  <p:tag name="KSO_WM_UNIT_LAYERLEVEL" val="1"/>
  <p:tag name="KSO_WM_TAG_VERSION" val="1.0"/>
  <p:tag name="KSO_WM_BEAUTIFY_FLAG" val="#wm#"/>
  <p:tag name="KSO_WM_UNIT_TYPE" val="i"/>
  <p:tag name="KSO_WM_UNIT_INDEX" val="1"/>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7*a*1"/>
  <p:tag name="KSO_WM_TEMPLATE_CATEGORY" val="custom"/>
  <p:tag name="KSO_WM_TEMPLATE_INDEX" val="20205176"/>
  <p:tag name="KSO_WM_UNIT_LAYERLEVEL" val="1"/>
  <p:tag name="KSO_WM_TAG_VERSION" val="1.0"/>
  <p:tag name="KSO_WM_BEAUTIFY_FLAG" val="#wm#"/>
  <p:tag name="KSO_WM_UNIT_ISCONTENTSTITLE" val="0"/>
  <p:tag name="KSO_WM_UNIT_PRESET_TEXT" val="单击此处&#13;添加标题内容"/>
  <p:tag name="KSO_WM_UNIT_NOCLEAR" val="0"/>
  <p:tag name="KSO_WM_UNIT_VALUE" val="27"/>
  <p:tag name="KSO_WM_UNIT_TYPE" val="a"/>
  <p:tag name="KSO_WM_UNIT_INDEX" val="1"/>
  <p:tag name="KSO_WM_UNIT_SHOW_EDIT_AREA_INDICATION" val="1"/>
  <p:tag name="KSO_WM_UNIT_ISNUMDGMTITLE" val="0"/>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7*f*1"/>
  <p:tag name="KSO_WM_TEMPLATE_CATEGORY" val="custom"/>
  <p:tag name="KSO_WM_TEMPLATE_INDEX" val="20205176"/>
  <p:tag name="KSO_WM_UNIT_LAYERLEVEL" val="1"/>
  <p:tag name="KSO_WM_TAG_VERSION" val="1.0"/>
  <p:tag name="KSO_WM_BEAUTIFY_FLAG" val="#wm#"/>
  <p:tag name="KSO_WM_UNIT_PRESET_TEXT" val="单击此处添加正文"/>
  <p:tag name="KSO_WM_UNIT_NOCLEAR" val="0"/>
  <p:tag name="KSO_WM_UNIT_VALUE" val="180"/>
  <p:tag name="KSO_WM_UNIT_TYPE" val="f"/>
  <p:tag name="KSO_WM_UNIT_INDEX" val="1"/>
  <p:tag name="KSO_WM_UNIT_SHOW_EDIT_AREA_INDICATION"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ID" val="custom20205176_17"/>
  <p:tag name="KSO_WM_TEMPLATE_SUBCATEGORY" val="19"/>
  <p:tag name="KSO_WM_TEMPLATE_MASTER_TYPE" val="0"/>
  <p:tag name="KSO_WM_TEMPLATE_COLOR_TYPE" val="1"/>
  <p:tag name="KSO_WM_SLIDE_ITEM_CNT" val="0"/>
  <p:tag name="KSO_WM_SLIDE_INDEX" val="17"/>
  <p:tag name="KSO_WM_TAG_VERSION" val="1.0"/>
  <p:tag name="KSO_WM_BEAUTIFY_FLAG" val="#wm#"/>
  <p:tag name="KSO_WM_TEMPLATE_CATEGORY" val="custom"/>
  <p:tag name="KSO_WM_TEMPLATE_INDEX" val="20205176"/>
  <p:tag name="KSO_WM_SLIDE_LAYOUT" val="a_d_f"/>
  <p:tag name="KSO_WM_SLIDE_LAYOUT_CNT" val="1_1_1"/>
  <p:tag name="KSO_WM_SLIDE_TYPE" val="text"/>
  <p:tag name="KSO_WM_SLIDE_SUBTYPE" val="picTxt"/>
  <p:tag name="KSO_WM_SLIDE_SIZE" val="864*430"/>
  <p:tag name="KSO_WM_SLIDE_POSITION" val="48*61"/>
  <p:tag name="KSO_WM_UNIT_SHOW_EDIT_AREA_INDICATION" val="1"/>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7*i*1"/>
  <p:tag name="KSO_WM_TEMPLATE_CATEGORY" val="custom"/>
  <p:tag name="KSO_WM_TEMPLATE_INDEX" val="20205176"/>
  <p:tag name="KSO_WM_UNIT_LAYERLEVEL" val="1"/>
  <p:tag name="KSO_WM_TAG_VERSION" val="1.0"/>
  <p:tag name="KSO_WM_BEAUTIFY_FLAG" val="#wm#"/>
  <p:tag name="KSO_WM_UNIT_TYPE" val="i"/>
  <p:tag name="KSO_WM_UNIT_INDEX" val="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7*a*1"/>
  <p:tag name="KSO_WM_TEMPLATE_CATEGORY" val="custom"/>
  <p:tag name="KSO_WM_TEMPLATE_INDEX" val="20205176"/>
  <p:tag name="KSO_WM_UNIT_LAYERLEVEL" val="1"/>
  <p:tag name="KSO_WM_TAG_VERSION" val="1.0"/>
  <p:tag name="KSO_WM_BEAUTIFY_FLAG" val="#wm#"/>
  <p:tag name="KSO_WM_UNIT_ISCONTENTSTITLE" val="0"/>
  <p:tag name="KSO_WM_UNIT_PRESET_TEXT" val="单击此处&#13;添加标题内容"/>
  <p:tag name="KSO_WM_UNIT_NOCLEAR" val="0"/>
  <p:tag name="KSO_WM_UNIT_VALUE" val="27"/>
  <p:tag name="KSO_WM_UNIT_TYPE" val="a"/>
  <p:tag name="KSO_WM_UNIT_INDEX" val="1"/>
  <p:tag name="KSO_WM_UNIT_SHOW_EDIT_AREA_INDICATION" val="1"/>
  <p:tag name="KSO_WM_UNIT_ISNUMDGMTITLE" val="0"/>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7*f*1"/>
  <p:tag name="KSO_WM_TEMPLATE_CATEGORY" val="custom"/>
  <p:tag name="KSO_WM_TEMPLATE_INDEX" val="20205176"/>
  <p:tag name="KSO_WM_UNIT_LAYERLEVEL" val="1"/>
  <p:tag name="KSO_WM_TAG_VERSION" val="1.0"/>
  <p:tag name="KSO_WM_BEAUTIFY_FLAG" val="#wm#"/>
  <p:tag name="KSO_WM_UNIT_PRESET_TEXT" val="单击此处添加正文"/>
  <p:tag name="KSO_WM_UNIT_NOCLEAR" val="0"/>
  <p:tag name="KSO_WM_UNIT_VALUE" val="180"/>
  <p:tag name="KSO_WM_UNIT_TYPE" val="f"/>
  <p:tag name="KSO_WM_UNIT_INDEX" val="1"/>
  <p:tag name="KSO_WM_UNIT_SHOW_EDIT_AREA_INDICATION" val="1"/>
</p:tagLst>
</file>

<file path=ppt/tags/tag304.xml><?xml version="1.0" encoding="utf-8"?>
<p:tagLst xmlns:p="http://schemas.openxmlformats.org/presentationml/2006/main">
  <p:tag name="KSO_WM_SLIDE_ID" val="custom20205176_17"/>
  <p:tag name="KSO_WM_TEMPLATE_SUBCATEGORY" val="19"/>
  <p:tag name="KSO_WM_TEMPLATE_MASTER_TYPE" val="0"/>
  <p:tag name="KSO_WM_TEMPLATE_COLOR_TYPE" val="1"/>
  <p:tag name="KSO_WM_SLIDE_ITEM_CNT" val="0"/>
  <p:tag name="KSO_WM_SLIDE_INDEX" val="17"/>
  <p:tag name="KSO_WM_TAG_VERSION" val="1.0"/>
  <p:tag name="KSO_WM_BEAUTIFY_FLAG" val="#wm#"/>
  <p:tag name="KSO_WM_TEMPLATE_CATEGORY" val="custom"/>
  <p:tag name="KSO_WM_TEMPLATE_INDEX" val="20205176"/>
  <p:tag name="KSO_WM_SLIDE_LAYOUT" val="a_d_f"/>
  <p:tag name="KSO_WM_SLIDE_LAYOUT_CNT" val="1_1_1"/>
  <p:tag name="KSO_WM_SLIDE_TYPE" val="text"/>
  <p:tag name="KSO_WM_SLIDE_SUBTYPE" val="picTxt"/>
  <p:tag name="KSO_WM_SLIDE_SIZE" val="864*430"/>
  <p:tag name="KSO_WM_SLIDE_POSITION" val="48*61"/>
  <p:tag name="KSO_WM_UNIT_SHOW_EDIT_AREA_INDICATION" val="1"/>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7*a*1"/>
  <p:tag name="KSO_WM_TEMPLATE_CATEGORY" val="custom"/>
  <p:tag name="KSO_WM_TEMPLATE_INDEX" val="20205176"/>
  <p:tag name="KSO_WM_UNIT_LAYERLEVEL" val="1"/>
  <p:tag name="KSO_WM_TAG_VERSION" val="1.0"/>
  <p:tag name="KSO_WM_BEAUTIFY_FLAG" val="#wm#"/>
  <p:tag name="KSO_WM_UNIT_ISCONTENTSTITLE" val="0"/>
  <p:tag name="KSO_WM_UNIT_PRESET_TEXT" val="单击此处&#13;添加标题内容"/>
  <p:tag name="KSO_WM_UNIT_NOCLEAR" val="0"/>
  <p:tag name="KSO_WM_UNIT_VALUE" val="27"/>
  <p:tag name="KSO_WM_UNIT_TYPE" val="a"/>
  <p:tag name="KSO_WM_UNIT_INDEX" val="1"/>
  <p:tag name="KSO_WM_UNIT_SHOW_EDIT_AREA_INDICATION" val="1"/>
  <p:tag name="KSO_WM_UNIT_ISNUMDGMTITLE" val="0"/>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7*f*1"/>
  <p:tag name="KSO_WM_TEMPLATE_CATEGORY" val="custom"/>
  <p:tag name="KSO_WM_TEMPLATE_INDEX" val="20205176"/>
  <p:tag name="KSO_WM_UNIT_LAYERLEVEL" val="1"/>
  <p:tag name="KSO_WM_TAG_VERSION" val="1.0"/>
  <p:tag name="KSO_WM_BEAUTIFY_FLAG" val="#wm#"/>
  <p:tag name="KSO_WM_UNIT_PRESET_TEXT" val="单击此处添加正文"/>
  <p:tag name="KSO_WM_UNIT_NOCLEAR" val="0"/>
  <p:tag name="KSO_WM_UNIT_VALUE" val="180"/>
  <p:tag name="KSO_WM_UNIT_TYPE" val="f"/>
  <p:tag name="KSO_WM_UNIT_INDEX" val="1"/>
  <p:tag name="KSO_WM_UNIT_SHOW_EDIT_AREA_INDICATION" val="1"/>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7*i*1"/>
  <p:tag name="KSO_WM_TEMPLATE_CATEGORY" val="custom"/>
  <p:tag name="KSO_WM_TEMPLATE_INDEX" val="20205176"/>
  <p:tag name="KSO_WM_UNIT_LAYERLEVEL" val="1"/>
  <p:tag name="KSO_WM_TAG_VERSION" val="1.0"/>
  <p:tag name="KSO_WM_BEAUTIFY_FLAG" val="#wm#"/>
  <p:tag name="KSO_WM_UNIT_TYPE" val="i"/>
  <p:tag name="KSO_WM_UNIT_INDEX" val="1"/>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7*i*1"/>
  <p:tag name="KSO_WM_TEMPLATE_CATEGORY" val="custom"/>
  <p:tag name="KSO_WM_TEMPLATE_INDEX" val="20205176"/>
  <p:tag name="KSO_WM_UNIT_LAYERLEVEL" val="1"/>
  <p:tag name="KSO_WM_TAG_VERSION" val="1.0"/>
  <p:tag name="KSO_WM_BEAUTIFY_FLAG" val="#wm#"/>
  <p:tag name="KSO_WM_UNIT_TYPE" val="i"/>
  <p:tag name="KSO_WM_UNIT_INDEX" val="1"/>
</p:tagLst>
</file>

<file path=ppt/tags/tag309.xml><?xml version="1.0" encoding="utf-8"?>
<p:tagLst xmlns:p="http://schemas.openxmlformats.org/presentationml/2006/main">
  <p:tag name="KSO_WM_SLIDE_ID" val="custom20205176_17"/>
  <p:tag name="KSO_WM_TEMPLATE_SUBCATEGORY" val="19"/>
  <p:tag name="KSO_WM_TEMPLATE_MASTER_TYPE" val="0"/>
  <p:tag name="KSO_WM_TEMPLATE_COLOR_TYPE" val="1"/>
  <p:tag name="KSO_WM_SLIDE_ITEM_CNT" val="0"/>
  <p:tag name="KSO_WM_SLIDE_INDEX" val="17"/>
  <p:tag name="KSO_WM_TAG_VERSION" val="1.0"/>
  <p:tag name="KSO_WM_BEAUTIFY_FLAG" val="#wm#"/>
  <p:tag name="KSO_WM_TEMPLATE_CATEGORY" val="custom"/>
  <p:tag name="KSO_WM_TEMPLATE_INDEX" val="20205176"/>
  <p:tag name="KSO_WM_SLIDE_LAYOUT" val="a_d_f"/>
  <p:tag name="KSO_WM_SLIDE_LAYOUT_CNT" val="1_1_1"/>
  <p:tag name="KSO_WM_SLIDE_TYPE" val="text"/>
  <p:tag name="KSO_WM_SLIDE_SUBTYPE" val="picTxt"/>
  <p:tag name="KSO_WM_SLIDE_SIZE" val="864*430"/>
  <p:tag name="KSO_WM_SLIDE_POSITION" val="48*61"/>
  <p:tag name="KSO_WM_UNIT_SHOW_EDIT_AREA_INDICATION"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8*a*1"/>
  <p:tag name="KSO_WM_TEMPLATE_CATEGORY" val="custom"/>
  <p:tag name="KSO_WM_TEMPLATE_INDEX" val="20205176"/>
  <p:tag name="KSO_WM_UNIT_LAYERLEVEL" val="1"/>
  <p:tag name="KSO_WM_TAG_VERSION" val="1.0"/>
  <p:tag name="KSO_WM_BEAUTIFY_FLAG" val="#wm#"/>
  <p:tag name="KSO_WM_UNIT_ISCONTENTSTITLE" val="0"/>
  <p:tag name="KSO_WM_UNIT_PRESET_TEXT" val="单击此处添加标题"/>
  <p:tag name="KSO_WM_UNIT_NOCLEAR" val="0"/>
  <p:tag name="KSO_WM_UNIT_VALUE" val="26"/>
  <p:tag name="KSO_WM_DIAGRAM_GROUP_CODE" val="l1-2"/>
  <p:tag name="KSO_WM_UNIT_TYPE" val="a"/>
  <p:tag name="KSO_WM_UNIT_INDEX" val="1"/>
  <p:tag name="KSO_WM_UNIT_SHOW_EDIT_AREA_INDICATION" val="1"/>
  <p:tag name="KSO_WM_UNIT_ISNUMDGMTITLE" val="0"/>
  <p:tag name="KSO_WM_UNIT_TEXT_FILL_FORE_SCHEMECOLOR_INDEX" val="13"/>
  <p:tag name="KSO_WM_UNIT_TEXT_FILL_TYPE" val="1"/>
  <p:tag name="KSO_WM_UNIT_USESOURCEFORMAT_APPLY" val="1"/>
</p:tagLst>
</file>

<file path=ppt/tags/tag311.xml><?xml version="1.0" encoding="utf-8"?>
<p:tagLst xmlns:p="http://schemas.openxmlformats.org/presentationml/2006/main">
  <p:tag name="KSO_WM_UNIT_TABLE_BEAUTIFY" val="smartTable{d070ef6e-6ae0-488b-b874-feac2487ee9d}"/>
</p:tagLst>
</file>

<file path=ppt/tags/tag312.xml><?xml version="1.0" encoding="utf-8"?>
<p:tagLst xmlns:p="http://schemas.openxmlformats.org/presentationml/2006/main">
  <p:tag name="KSO_WM_SLIDE_ID" val="custom20205176_8"/>
  <p:tag name="KSO_WM_TEMPLATE_SUBCATEGORY" val="19"/>
  <p:tag name="KSO_WM_TEMPLATE_MASTER_TYPE" val="0"/>
  <p:tag name="KSO_WM_TEMPLATE_COLOR_TYPE" val="1"/>
  <p:tag name="KSO_WM_SLIDE_ITEM_CNT" val="2"/>
  <p:tag name="KSO_WM_SLIDE_INDEX" val="8"/>
  <p:tag name="KSO_WM_TAG_VERSION" val="1.0"/>
  <p:tag name="KSO_WM_BEAUTIFY_FLAG" val="#wm#"/>
  <p:tag name="KSO_WM_TEMPLATE_CATEGORY" val="custom"/>
  <p:tag name="KSO_WM_TEMPLATE_INDEX" val="20205176"/>
  <p:tag name="KSO_WM_SLIDE_TYPE" val="text"/>
  <p:tag name="KSO_WM_SLIDE_SUBTYPE" val="diag"/>
  <p:tag name="KSO_WM_SLIDE_SIZE" val="863.844*339.7"/>
  <p:tag name="KSO_WM_SLIDE_POSITION" val="47.9055*155.75"/>
  <p:tag name="KSO_WM_DIAGRAM_GROUP_CODE" val="l1-2"/>
  <p:tag name="KSO_WM_SLIDE_DIAGTYPE" val="l"/>
  <p:tag name="KSO_WM_SLIDE_LAYOUT" val="a_l"/>
  <p:tag name="KSO_WM_SLIDE_LAYOUT_CNT" val="1_1"/>
  <p:tag name="KSO_WM_UNIT_SHOW_EDIT_AREA_INDICATION" val="1"/>
</p:tagLst>
</file>

<file path=ppt/tags/tag313.xml><?xml version="1.0" encoding="utf-8"?>
<p:tagLst xmlns:p="http://schemas.openxmlformats.org/presentationml/2006/main">
  <p:tag name="KSO_WM_BEAUTIFY_FLAG" val="#wm#"/>
  <p:tag name="KSO_WM_TEMPLATE_CATEGORY" val="custom"/>
  <p:tag name="KSO_WM_TEMPLATE_INDEX" val="20205176"/>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8*a*1"/>
  <p:tag name="KSO_WM_TEMPLATE_CATEGORY" val="custom"/>
  <p:tag name="KSO_WM_TEMPLATE_INDEX" val="20205176"/>
  <p:tag name="KSO_WM_UNIT_LAYERLEVEL" val="1"/>
  <p:tag name="KSO_WM_TAG_VERSION" val="1.0"/>
  <p:tag name="KSO_WM_BEAUTIFY_FLAG" val="#wm#"/>
  <p:tag name="KSO_WM_UNIT_ISCONTENTSTITLE" val="0"/>
  <p:tag name="KSO_WM_UNIT_PRESET_TEXT" val="单击此处添加标题"/>
  <p:tag name="KSO_WM_UNIT_NOCLEAR" val="0"/>
  <p:tag name="KSO_WM_UNIT_VALUE" val="26"/>
  <p:tag name="KSO_WM_DIAGRAM_GROUP_CODE" val="l1-2"/>
  <p:tag name="KSO_WM_UNIT_TYPE" val="a"/>
  <p:tag name="KSO_WM_UNIT_INDEX" val="1"/>
  <p:tag name="KSO_WM_UNIT_SHOW_EDIT_AREA_INDICATION" val="1"/>
  <p:tag name="KSO_WM_UNIT_ISNUMDGMTITLE" val="0"/>
  <p:tag name="KSO_WM_UNIT_TEXT_FILL_FORE_SCHEMECOLOR_INDEX" val="13"/>
  <p:tag name="KSO_WM_UNIT_TEXT_FILL_TYPE" val="1"/>
  <p:tag name="KSO_WM_UNIT_USESOURCEFORMAT_APPLY" val="1"/>
</p:tagLst>
</file>

<file path=ppt/tags/tag315.xml><?xml version="1.0" encoding="utf-8"?>
<p:tagLst xmlns:p="http://schemas.openxmlformats.org/presentationml/2006/main">
  <p:tag name="KSO_WM_BEAUTIFY_FLAG" val="#wm#"/>
  <p:tag name="KSO_WM_TEMPLATE_CATEGORY" val="custom"/>
  <p:tag name="KSO_WM_TEMPLATE_INDEX" val="20205176"/>
</p:tagLst>
</file>

<file path=ppt/tags/tag316.xml><?xml version="1.0" encoding="utf-8"?>
<p:tagLst xmlns:p="http://schemas.openxmlformats.org/presentationml/2006/main">
  <p:tag name="KSO_WM_BEAUTIFY_FLAG" val="#wm#"/>
  <p:tag name="KSO_WM_TEMPLATE_CATEGORY" val="custom"/>
  <p:tag name="KSO_WM_TEMPLATE_INDEX" val="20205176"/>
</p:tagLst>
</file>

<file path=ppt/tags/tag317.xml><?xml version="1.0" encoding="utf-8"?>
<p:tagLst xmlns:p="http://schemas.openxmlformats.org/presentationml/2006/main">
  <p:tag name="KSO_WM_BEAUTIFY_FLAG" val="#wm#"/>
  <p:tag name="KSO_WM_TEMPLATE_CATEGORY" val="custom"/>
  <p:tag name="KSO_WM_TEMPLATE_INDEX" val="20205176"/>
</p:tagLst>
</file>

<file path=ppt/tags/tag318.xml><?xml version="1.0" encoding="utf-8"?>
<p:tagLst xmlns:p="http://schemas.openxmlformats.org/presentationml/2006/main">
  <p:tag name="KSO_WM_BEAUTIFY_FLAG" val="#wm#"/>
  <p:tag name="KSO_WM_TEMPLATE_CATEGORY" val="custom"/>
  <p:tag name="KSO_WM_TEMPLATE_INDEX" val="20205176"/>
</p:tagLst>
</file>

<file path=ppt/tags/tag319.xml><?xml version="1.0" encoding="utf-8"?>
<p:tagLst xmlns:p="http://schemas.openxmlformats.org/presentationml/2006/main">
  <p:tag name="KSO_WM_BEAUTIFY_FLAG" val="#wm#"/>
  <p:tag name="KSO_WM_TEMPLATE_CATEGORY" val="custom"/>
  <p:tag name="KSO_WM_TEMPLATE_INDEX" val="20205176"/>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UNIT_PLACING_PICTURE_USER_VIEWPORT" val="{&quot;height&quot;:8870,&quot;width&quot;:12930}"/>
</p:tagLst>
</file>

<file path=ppt/tags/tag321.xml><?xml version="1.0" encoding="utf-8"?>
<p:tagLst xmlns:p="http://schemas.openxmlformats.org/presentationml/2006/main">
  <p:tag name="KSO_WM_BEAUTIFY_FLAG" val="#wm#"/>
  <p:tag name="KSO_WM_TEMPLATE_CATEGORY" val="custom"/>
  <p:tag name="KSO_WM_TEMPLATE_INDEX" val="20205176"/>
</p:tagLst>
</file>

<file path=ppt/tags/tag322.xml><?xml version="1.0" encoding="utf-8"?>
<p:tagLst xmlns:p="http://schemas.openxmlformats.org/presentationml/2006/main">
  <p:tag name="KSO_WM_BEAUTIFY_FLAG" val="#wm#"/>
  <p:tag name="KSO_WM_TEMPLATE_CATEGORY" val="custom"/>
  <p:tag name="KSO_WM_TEMPLATE_INDEX" val="20205176"/>
</p:tagLst>
</file>

<file path=ppt/tags/tag323.xml><?xml version="1.0" encoding="utf-8"?>
<p:tagLst xmlns:p="http://schemas.openxmlformats.org/presentationml/2006/main">
  <p:tag name="KSO_WM_BEAUTIFY_FLAG" val="#wm#"/>
  <p:tag name="KSO_WM_TEMPLATE_CATEGORY" val="custom"/>
  <p:tag name="KSO_WM_TEMPLATE_INDEX" val="20205176"/>
</p:tagLst>
</file>

<file path=ppt/tags/tag32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325.xml><?xml version="1.0" encoding="utf-8"?>
<p:tagLst xmlns:p="http://schemas.openxmlformats.org/presentationml/2006/main">
  <p:tag name="KSO_WM_BEAUTIFY_FLAG" val="#wm#"/>
  <p:tag name="KSO_WM_TEMPLATE_CATEGORY" val="custom"/>
  <p:tag name="KSO_WM_TEMPLATE_INDEX" val="20205176"/>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6*a*1"/>
  <p:tag name="KSO_WM_TEMPLATE_CATEGORY" val="custom"/>
  <p:tag name="KSO_WM_TEMPLATE_INDEX" val="20205176"/>
  <p:tag name="KSO_WM_UNIT_LAYERLEVEL" val="1"/>
  <p:tag name="KSO_WM_TAG_VERSION" val="1.0"/>
  <p:tag name="KSO_WM_BEAUTIFY_FLAG" val="#wm#"/>
  <p:tag name="KSO_WM_UNIT_ISCONTENTSTITLE" val="0"/>
  <p:tag name="KSO_WM_UNIT_PRESET_TEXT" val="单击此处添加标题"/>
  <p:tag name="KSO_WM_UNIT_NOCLEAR" val="0"/>
  <p:tag name="KSO_WM_UNIT_VALUE" val="26"/>
  <p:tag name="KSO_WM_UNIT_TYPE" val="a"/>
  <p:tag name="KSO_WM_UNIT_INDEX" val="1"/>
  <p:tag name="KSO_WM_UNIT_SHOW_EDIT_AREA_INDICATION" val="1"/>
  <p:tag name="KSO_WM_UNIT_ISNUMDGMTITLE" val="0"/>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6*f*1"/>
  <p:tag name="KSO_WM_TEMPLATE_CATEGORY" val="custom"/>
  <p:tag name="KSO_WM_TEMPLATE_INDEX" val="20205176"/>
  <p:tag name="KSO_WM_UNIT_LAYERLEVEL" val="1"/>
  <p:tag name="KSO_WM_TAG_VERSION" val="1.0"/>
  <p:tag name="KSO_WM_BEAUTIFY_FLAG" val="#wm#"/>
  <p:tag name="KSO_WM_UNIT_PRESET_TEXT" val="单击此处添加正文"/>
  <p:tag name="KSO_WM_UNIT_NOCLEAR" val="0"/>
  <p:tag name="KSO_WM_UNIT_VALUE" val="159"/>
  <p:tag name="KSO_WM_UNIT_TYPE" val="f"/>
  <p:tag name="KSO_WM_UNIT_INDEX" val="1"/>
  <p:tag name="KSO_WM_UNIT_SHOW_EDIT_AREA_INDICATION" val="1"/>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6*f*1"/>
  <p:tag name="KSO_WM_TEMPLATE_CATEGORY" val="custom"/>
  <p:tag name="KSO_WM_TEMPLATE_INDEX" val="20205176"/>
  <p:tag name="KSO_WM_UNIT_LAYERLEVEL" val="1"/>
  <p:tag name="KSO_WM_TAG_VERSION" val="1.0"/>
  <p:tag name="KSO_WM_BEAUTIFY_FLAG" val="#wm#"/>
  <p:tag name="KSO_WM_UNIT_PRESET_TEXT" val="单击此处添加正文"/>
  <p:tag name="KSO_WM_UNIT_NOCLEAR" val="0"/>
  <p:tag name="KSO_WM_UNIT_VALUE" val="159"/>
  <p:tag name="KSO_WM_UNIT_TYPE" val="f"/>
  <p:tag name="KSO_WM_UNIT_INDEX" val="1"/>
  <p:tag name="KSO_WM_UNIT_SHOW_EDIT_AREA_INDICATION" val="1"/>
</p:tagLst>
</file>

<file path=ppt/tags/tag329.xml><?xml version="1.0" encoding="utf-8"?>
<p:tagLst xmlns:p="http://schemas.openxmlformats.org/presentationml/2006/main">
  <p:tag name="KSO_WM_SLIDE_ID" val="custom20205176_16"/>
  <p:tag name="KSO_WM_TEMPLATE_SUBCATEGORY" val="19"/>
  <p:tag name="KSO_WM_TEMPLATE_MASTER_TYPE" val="0"/>
  <p:tag name="KSO_WM_TEMPLATE_COLOR_TYPE" val="1"/>
  <p:tag name="KSO_WM_SLIDE_ITEM_CNT" val="0"/>
  <p:tag name="KSO_WM_SLIDE_INDEX" val="16"/>
  <p:tag name="KSO_WM_TAG_VERSION" val="1.0"/>
  <p:tag name="KSO_WM_BEAUTIFY_FLAG" val="#wm#"/>
  <p:tag name="KSO_WM_TEMPLATE_CATEGORY" val="custom"/>
  <p:tag name="KSO_WM_TEMPLATE_INDEX" val="20205176"/>
  <p:tag name="KSO_WM_SLIDE_TYPE" val="text"/>
  <p:tag name="KSO_WM_SLIDE_SIZE" val="864*444"/>
  <p:tag name="KSO_WM_SLIDE_POSITION" val="47*47"/>
  <p:tag name="KSO_WM_SLIDE_LAYOUT" val="a_d_f"/>
  <p:tag name="KSO_WM_SLIDE_LAYOUT_CNT" val="1_1_1"/>
  <p:tag name="KSO_WM_SLIDE_SUBTYPE" val="picTxt"/>
  <p:tag name="KSO_WM_UNIT_SHOW_EDIT_AREA_INDICATION"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331.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33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333.xml><?xml version="1.0" encoding="utf-8"?>
<p:tagLst xmlns:p="http://schemas.openxmlformats.org/presentationml/2006/main">
  <p:tag name="KSO_WM_BEAUTIFY_FLAG" val="#wm#"/>
  <p:tag name="KSO_WM_TEMPLATE_CATEGORY" val="custom"/>
  <p:tag name="KSO_WM_TEMPLATE_INDEX" val="20205176"/>
</p:tagLst>
</file>

<file path=ppt/tags/tag334.xml><?xml version="1.0" encoding="utf-8"?>
<p:tagLst xmlns:p="http://schemas.openxmlformats.org/presentationml/2006/main">
  <p:tag name="KSO_WM_BEAUTIFY_FLAG" val="#wm#"/>
  <p:tag name="KSO_WM_TEMPLATE_CATEGORY" val="custom"/>
  <p:tag name="KSO_WM_TEMPLATE_INDEX" val="20205176"/>
</p:tagLst>
</file>

<file path=ppt/tags/tag335.xml><?xml version="1.0" encoding="utf-8"?>
<p:tagLst xmlns:p="http://schemas.openxmlformats.org/presentationml/2006/main">
  <p:tag name="KSO_WM_BEAUTIFY_FLAG" val="#wm#"/>
  <p:tag name="KSO_WM_TEMPLATE_CATEGORY" val="custom"/>
  <p:tag name="KSO_WM_TEMPLATE_INDEX" val="20205176"/>
</p:tagLst>
</file>

<file path=ppt/tags/tag336.xml><?xml version="1.0" encoding="utf-8"?>
<p:tagLst xmlns:p="http://schemas.openxmlformats.org/presentationml/2006/main">
  <p:tag name="KSO_WM_BEAUTIFY_FLAG" val="#wm#"/>
  <p:tag name="KSO_WM_TEMPLATE_CATEGORY" val="custom"/>
  <p:tag name="KSO_WM_TEMPLATE_INDEX" val="20205176"/>
</p:tagLst>
</file>

<file path=ppt/tags/tag337.xml><?xml version="1.0" encoding="utf-8"?>
<p:tagLst xmlns:p="http://schemas.openxmlformats.org/presentationml/2006/main">
  <p:tag name="KSO_WM_BEAUTIFY_FLAG" val="#wm#"/>
  <p:tag name="KSO_WM_TEMPLATE_CATEGORY" val="custom"/>
  <p:tag name="KSO_WM_TEMPLATE_INDEX" val="20205176"/>
</p:tagLst>
</file>

<file path=ppt/tags/tag338.xml><?xml version="1.0" encoding="utf-8"?>
<p:tagLst xmlns:p="http://schemas.openxmlformats.org/presentationml/2006/main">
  <p:tag name="KSO_WM_BEAUTIFY_FLAG" val="#wm#"/>
  <p:tag name="KSO_WM_TEMPLATE_CATEGORY" val="custom"/>
  <p:tag name="KSO_WM_TEMPLATE_INDEX" val="20205176"/>
</p:tagLst>
</file>

<file path=ppt/tags/tag339.xml><?xml version="1.0" encoding="utf-8"?>
<p:tagLst xmlns:p="http://schemas.openxmlformats.org/presentationml/2006/main">
  <p:tag name="KSO_WM_BEAUTIFY_FLAG" val="#wm#"/>
  <p:tag name="KSO_WM_TEMPLATE_CATEGORY" val="custom"/>
  <p:tag name="KSO_WM_TEMPLATE_INDEX" val="20205176"/>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BEAUTIFY_FLAG" val="#wm#"/>
  <p:tag name="KSO_WM_TEMPLATE_CATEGORY" val="custom"/>
  <p:tag name="KSO_WM_TEMPLATE_INDEX" val="20205176"/>
</p:tagLst>
</file>

<file path=ppt/tags/tag341.xml><?xml version="1.0" encoding="utf-8"?>
<p:tagLst xmlns:p="http://schemas.openxmlformats.org/presentationml/2006/main">
  <p:tag name="KSO_WM_BEAUTIFY_FLAG" val="#wm#"/>
  <p:tag name="KSO_WM_TEMPLATE_CATEGORY" val="custom"/>
  <p:tag name="KSO_WM_TEMPLATE_INDEX" val="20205176"/>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25*i*1"/>
  <p:tag name="KSO_WM_UNIT_LAYERLEVEL" val="1"/>
  <p:tag name="KSO_WM_TAG_VERSION" val="1.0"/>
  <p:tag name="KSO_WM_BEAUTIFY_FLAG" val="#wm#"/>
  <p:tag name="KSO_WM_UNIT_TYPE" val="i"/>
  <p:tag name="KSO_WM_UNIT_INDEX" val="1"/>
  <p:tag name="KSO_WM_TEMPLATE_CATEGORY" val="custom"/>
  <p:tag name="KSO_WM_TEMPLATE_INDEX" val="20205176"/>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25*i*2"/>
  <p:tag name="KSO_WM_UNIT_LAYERLEVEL" val="1"/>
  <p:tag name="KSO_WM_TAG_VERSION" val="1.0"/>
  <p:tag name="KSO_WM_BEAUTIFY_FLAG" val="#wm#"/>
  <p:tag name="KSO_WM_UNIT_TYPE" val="i"/>
  <p:tag name="KSO_WM_UNIT_INDEX" val="2"/>
  <p:tag name="KSO_WM_TEMPLATE_CATEGORY" val="custom"/>
  <p:tag name="KSO_WM_TEMPLATE_INDEX" val="20205176"/>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25*i*3"/>
  <p:tag name="KSO_WM_UNIT_LAYERLEVEL" val="1"/>
  <p:tag name="KSO_WM_TAG_VERSION" val="1.0"/>
  <p:tag name="KSO_WM_BEAUTIFY_FLAG" val="#wm#"/>
  <p:tag name="KSO_WM_UNIT_TYPE" val="i"/>
  <p:tag name="KSO_WM_UNIT_INDEX" val="3"/>
  <p:tag name="KSO_WM_TEMPLATE_CATEGORY" val="custom"/>
  <p:tag name="KSO_WM_TEMPLATE_INDEX" val="20205176"/>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25*i*4"/>
  <p:tag name="KSO_WM_UNIT_LAYERLEVEL" val="1"/>
  <p:tag name="KSO_WM_TAG_VERSION" val="1.0"/>
  <p:tag name="KSO_WM_BEAUTIFY_FLAG" val="#wm#"/>
  <p:tag name="KSO_WM_UNIT_TYPE" val="i"/>
  <p:tag name="KSO_WM_UNIT_INDEX" val="4"/>
  <p:tag name="KSO_WM_TEMPLATE_CATEGORY" val="custom"/>
  <p:tag name="KSO_WM_TEMPLATE_INDEX" val="20205176"/>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25*f*1"/>
  <p:tag name="KSO_WM_TEMPLATE_CATEGORY" val="custom"/>
  <p:tag name="KSO_WM_TEMPLATE_INDEX" val="20205176"/>
  <p:tag name="KSO_WM_UNIT_LAYERLEVEL" val="1"/>
  <p:tag name="KSO_WM_TAG_VERSION" val="1.0"/>
  <p:tag name="KSO_WM_BEAUTIFY_FLAG" val="#wm#"/>
  <p:tag name="KSO_WM_UNIT_ISCONTENTSTITLE" val="0"/>
  <p:tag name="KSO_WM_UNIT_PRESET_TEXT" val="一切新功能新服务，都要尊重用户，以用户为中心，把产品体验做到极致！"/>
  <p:tag name="KSO_WM_UNIT_NOCLEAR" val="0"/>
  <p:tag name="KSO_WM_UNIT_VALUE" val="40"/>
  <p:tag name="KSO_WM_UNIT_TYPE" val="f"/>
  <p:tag name="KSO_WM_UNIT_INDEX" val="1"/>
  <p:tag name="KSO_WM_UNIT_SHOW_EDIT_AREA_INDICATION" val="1"/>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25*g*1"/>
  <p:tag name="KSO_WM_TEMPLATE_CATEGORY" val="custom"/>
  <p:tag name="KSO_WM_TEMPLATE_INDEX" val="20205176"/>
  <p:tag name="KSO_WM_UNIT_LAYERLEVEL" val="1"/>
  <p:tag name="KSO_WM_TAG_VERSION" val="1.0"/>
  <p:tag name="KSO_WM_BEAUTIFY_FLAG" val="#wm#"/>
  <p:tag name="KSO_WM_UNIT_PRESET_TEXT" val="—— 金山办公软件"/>
  <p:tag name="KSO_WM_UNIT_NOCLEAR" val="0"/>
  <p:tag name="KSO_WM_UNIT_VALUE" val="20"/>
  <p:tag name="KSO_WM_UNIT_TYPE" val="g"/>
  <p:tag name="KSO_WM_UNIT_INDEX" val="1"/>
  <p:tag name="KSO_WM_UNIT_RELATE_UNITID" val="custom20205176_25*f*1"/>
  <p:tag name="KSO_WM_UNIT_SHOW_EDIT_AREA_INDICATION" val="1"/>
</p:tagLst>
</file>

<file path=ppt/tags/tag348.xml><?xml version="1.0" encoding="utf-8"?>
<p:tagLst xmlns:p="http://schemas.openxmlformats.org/presentationml/2006/main">
  <p:tag name="KSO_WM_SLIDE_ID" val="custom20205176_25"/>
  <p:tag name="KSO_WM_TEMPLATE_SUBCATEGORY" val="19"/>
  <p:tag name="KSO_WM_TEMPLATE_MASTER_TYPE" val="0"/>
  <p:tag name="KSO_WM_TEMPLATE_COLOR_TYPE" val="1"/>
  <p:tag name="KSO_WM_SLIDE_ITEM_CNT" val="0"/>
  <p:tag name="KSO_WM_SLIDE_INDEX" val="25"/>
  <p:tag name="KSO_WM_TAG_VERSION" val="1.0"/>
  <p:tag name="KSO_WM_BEAUTIFY_FLAG" val="#wm#"/>
  <p:tag name="KSO_WM_TEMPLATE_CATEGORY" val="custom"/>
  <p:tag name="KSO_WM_TEMPLATE_INDEX" val="20205176"/>
  <p:tag name="KSO_WM_SLIDE_TYPE" val="text"/>
  <p:tag name="KSO_WM_SLIDE_SUBTYPE" val="pureTxt"/>
  <p:tag name="KSO_WM_SLIDE_SIZE" val="864*334"/>
  <p:tag name="KSO_WM_SLIDE_POSITION" val="48*102"/>
  <p:tag name="KSO_WM_SLIDE_LAYOUT" val="f_g"/>
  <p:tag name="KSO_WM_SLIDE_LAYOUT_CNT" val="1_1"/>
  <p:tag name="KSO_WM_UNIT_SHOW_EDIT_AREA_INDICATION" val="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9*l_h_i*1_1_1"/>
  <p:tag name="KSO_WM_TEMPLATE_CATEGORY" val="custom"/>
  <p:tag name="KSO_WM_TEMPLATE_INDEX" val="20205176"/>
  <p:tag name="KSO_WM_UNIT_LAYERLEVEL" val="1_1_1"/>
  <p:tag name="KSO_WM_TAG_VERSION" val="1.0"/>
  <p:tag name="KSO_WM_BEAUTIFY_FLAG" val="#wm#"/>
  <p:tag name="KSO_WM_DIAGRAM_GROUP_CODE" val="l1-2"/>
  <p:tag name="KSO_WM_UNIT_TYPE" val="l_h_i"/>
  <p:tag name="KSO_WM_UNIT_INDEX" val="1_1_1"/>
  <p:tag name="KSO_WM_UNIT_TEXT_FILL_FORE_SCHEMECOLOR_INDEX" val="5"/>
  <p:tag name="KSO_WM_UNIT_TEXT_FILL_TYPE" val="1"/>
  <p:tag name="KSO_WM_UNIT_USESOURCEFORMAT_APPLY" val="0"/>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9*l_h_a*1_1_1"/>
  <p:tag name="KSO_WM_TEMPLATE_CATEGORY" val="custom"/>
  <p:tag name="KSO_WM_TEMPLATE_INDEX" val="20205176"/>
  <p:tag name="KSO_WM_UNIT_LAYERLEVEL" val="1_1_1"/>
  <p:tag name="KSO_WM_TAG_VERSION" val="1.0"/>
  <p:tag name="KSO_WM_BEAUTIFY_FLAG" val="#wm#"/>
  <p:tag name="KSO_WM_UNIT_ISCONTENTSTITLE" val="0"/>
  <p:tag name="KSO_WM_UNIT_NOCLEAR" val="0"/>
  <p:tag name="KSO_WM_DIAGRAM_GROUP_CODE" val="l1-2"/>
  <p:tag name="KSO_WM_UNIT_TYPE" val="l_h_a"/>
  <p:tag name="KSO_WM_UNIT_INDEX" val="1_1_1"/>
  <p:tag name="KSO_WM_UNIT_PRESET_TEXT" val="单击此处添加标题"/>
  <p:tag name="KSO_WM_UNIT_VALUE" val="12"/>
  <p:tag name="KSO_WM_UNIT_SHOW_EDIT_AREA_INDICATION" val="1"/>
  <p:tag name="KSO_WM_UNIT_ISNUMDGMTITLE" val="0"/>
  <p:tag name="KSO_WM_UNIT_TEXT_FILL_FORE_SCHEMECOLOR_INDEX" val="13"/>
  <p:tag name="KSO_WM_UNIT_TEXT_FILL_TYPE" val="1"/>
  <p:tag name="KSO_WM_UNIT_USESOURCEFORMAT_APPLY" val="0"/>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9*l_h_f*1_1_1"/>
  <p:tag name="KSO_WM_TEMPLATE_CATEGORY" val="custom"/>
  <p:tag name="KSO_WM_TEMPLATE_INDEX" val="20205176"/>
  <p:tag name="KSO_WM_UNIT_LAYERLEVEL" val="1_1_1"/>
  <p:tag name="KSO_WM_TAG_VERSION" val="1.0"/>
  <p:tag name="KSO_WM_BEAUTIFY_FLAG" val="#wm#"/>
  <p:tag name="KSO_WM_UNIT_NOCLEAR" val="0"/>
  <p:tag name="KSO_WM_DIAGRAM_GROUP_CODE" val="l1-2"/>
  <p:tag name="KSO_WM_UNIT_TYPE" val="l_h_f"/>
  <p:tag name="KSO_WM_UNIT_INDEX" val="1_1_1"/>
  <p:tag name="KSO_WM_UNIT_PRESET_TEXT" val="单击此处添加正文"/>
  <p:tag name="KSO_WM_UNIT_VALUE" val="84"/>
  <p:tag name="KSO_WM_UNIT_SHOW_EDIT_AREA_INDICATION" val="1"/>
  <p:tag name="KSO_WM_UNIT_TEXT_FILL_FORE_SCHEMECOLOR_INDEX" val="13"/>
  <p:tag name="KSO_WM_UNIT_TEXT_FILL_TYPE" val="1"/>
  <p:tag name="KSO_WM_UNIT_USESOURCEFORMAT_APPLY" val="0"/>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9*l_h_i*1_3_1"/>
  <p:tag name="KSO_WM_TEMPLATE_CATEGORY" val="custom"/>
  <p:tag name="KSO_WM_TEMPLATE_INDEX" val="20205176"/>
  <p:tag name="KSO_WM_UNIT_LAYERLEVEL" val="1_1_1"/>
  <p:tag name="KSO_WM_TAG_VERSION" val="1.0"/>
  <p:tag name="KSO_WM_BEAUTIFY_FLAG" val="#wm#"/>
  <p:tag name="KSO_WM_DIAGRAM_GROUP_CODE" val="l1-2"/>
  <p:tag name="KSO_WM_UNIT_TYPE" val="l_h_i"/>
  <p:tag name="KSO_WM_UNIT_INDEX" val="1_3_1"/>
  <p:tag name="KSO_WM_UNIT_TEXT_FILL_FORE_SCHEMECOLOR_INDEX" val="5"/>
  <p:tag name="KSO_WM_UNIT_TEXT_FILL_TYPE" val="1"/>
  <p:tag name="KSO_WM_UNIT_USESOURCEFORMAT_APPLY" val="0"/>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9*l_h_a*1_3_1"/>
  <p:tag name="KSO_WM_TEMPLATE_CATEGORY" val="custom"/>
  <p:tag name="KSO_WM_TEMPLATE_INDEX" val="20205176"/>
  <p:tag name="KSO_WM_UNIT_LAYERLEVEL" val="1_1_1"/>
  <p:tag name="KSO_WM_TAG_VERSION" val="1.0"/>
  <p:tag name="KSO_WM_BEAUTIFY_FLAG" val="#wm#"/>
  <p:tag name="KSO_WM_UNIT_ISCONTENTSTITLE" val="0"/>
  <p:tag name="KSO_WM_UNIT_NOCLEAR" val="0"/>
  <p:tag name="KSO_WM_DIAGRAM_GROUP_CODE" val="l1-2"/>
  <p:tag name="KSO_WM_UNIT_TYPE" val="l_h_a"/>
  <p:tag name="KSO_WM_UNIT_INDEX" val="1_3_1"/>
  <p:tag name="KSO_WM_UNIT_PRESET_TEXT" val="单击此处添加标题"/>
  <p:tag name="KSO_WM_UNIT_VALUE" val="12"/>
  <p:tag name="KSO_WM_UNIT_SHOW_EDIT_AREA_INDICATION" val="1"/>
  <p:tag name="KSO_WM_UNIT_ISNUMDGMTITLE" val="0"/>
  <p:tag name="KSO_WM_UNIT_TEXT_FILL_FORE_SCHEMECOLOR_INDEX" val="13"/>
  <p:tag name="KSO_WM_UNIT_TEXT_FILL_TYPE" val="1"/>
  <p:tag name="KSO_WM_UNIT_USESOURCEFORMAT_APPLY" val="0"/>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9*l_h_f*1_3_1"/>
  <p:tag name="KSO_WM_TEMPLATE_CATEGORY" val="custom"/>
  <p:tag name="KSO_WM_TEMPLATE_INDEX" val="20205176"/>
  <p:tag name="KSO_WM_UNIT_LAYERLEVEL" val="1_1_1"/>
  <p:tag name="KSO_WM_TAG_VERSION" val="1.0"/>
  <p:tag name="KSO_WM_BEAUTIFY_FLAG" val="#wm#"/>
  <p:tag name="KSO_WM_UNIT_NOCLEAR" val="0"/>
  <p:tag name="KSO_WM_DIAGRAM_GROUP_CODE" val="l1-2"/>
  <p:tag name="KSO_WM_UNIT_TYPE" val="l_h_f"/>
  <p:tag name="KSO_WM_UNIT_INDEX" val="1_3_1"/>
  <p:tag name="KSO_WM_UNIT_PRESET_TEXT" val="单击此处添加正文"/>
  <p:tag name="KSO_WM_UNIT_VALUE" val="84"/>
  <p:tag name="KSO_WM_UNIT_SHOW_EDIT_AREA_INDICATION" val="1"/>
  <p:tag name="KSO_WM_UNIT_TEXT_FILL_FORE_SCHEMECOLOR_INDEX" val="13"/>
  <p:tag name="KSO_WM_UNIT_TEXT_FILL_TYPE" val="1"/>
  <p:tag name="KSO_WM_UNIT_USESOURCEFORMAT_APPLY" val="0"/>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9*l_h_i*1_2_1"/>
  <p:tag name="KSO_WM_TEMPLATE_CATEGORY" val="custom"/>
  <p:tag name="KSO_WM_TEMPLATE_INDEX" val="20205176"/>
  <p:tag name="KSO_WM_UNIT_LAYERLEVEL" val="1_1_1"/>
  <p:tag name="KSO_WM_TAG_VERSION" val="1.0"/>
  <p:tag name="KSO_WM_BEAUTIFY_FLAG" val="#wm#"/>
  <p:tag name="KSO_WM_DIAGRAM_GROUP_CODE" val="l1-2"/>
  <p:tag name="KSO_WM_UNIT_TYPE" val="l_h_i"/>
  <p:tag name="KSO_WM_UNIT_INDEX" val="1_2_1"/>
  <p:tag name="KSO_WM_UNIT_TEXT_FILL_FORE_SCHEMECOLOR_INDEX" val="5"/>
  <p:tag name="KSO_WM_UNIT_TEXT_FILL_TYPE" val="1"/>
  <p:tag name="KSO_WM_UNIT_USESOURCEFORMAT_APPLY" val="0"/>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9*l_h_a*1_2_1"/>
  <p:tag name="KSO_WM_TEMPLATE_CATEGORY" val="custom"/>
  <p:tag name="KSO_WM_TEMPLATE_INDEX" val="20205176"/>
  <p:tag name="KSO_WM_UNIT_LAYERLEVEL" val="1_1_1"/>
  <p:tag name="KSO_WM_TAG_VERSION" val="1.0"/>
  <p:tag name="KSO_WM_BEAUTIFY_FLAG" val="#wm#"/>
  <p:tag name="KSO_WM_UNIT_ISCONTENTSTITLE" val="0"/>
  <p:tag name="KSO_WM_UNIT_NOCLEAR" val="0"/>
  <p:tag name="KSO_WM_DIAGRAM_GROUP_CODE" val="l1-2"/>
  <p:tag name="KSO_WM_UNIT_TYPE" val="l_h_a"/>
  <p:tag name="KSO_WM_UNIT_INDEX" val="1_2_1"/>
  <p:tag name="KSO_WM_UNIT_PRESET_TEXT" val="单击此处添加标题"/>
  <p:tag name="KSO_WM_UNIT_VALUE" val="12"/>
  <p:tag name="KSO_WM_UNIT_SHOW_EDIT_AREA_INDICATION" val="1"/>
  <p:tag name="KSO_WM_UNIT_ISNUMDGMTITLE" val="0"/>
  <p:tag name="KSO_WM_UNIT_TEXT_FILL_FORE_SCHEMECOLOR_INDEX" val="13"/>
  <p:tag name="KSO_WM_UNIT_TEXT_FILL_TYPE" val="1"/>
  <p:tag name="KSO_WM_UNIT_USESOURCEFORMAT_APPLY" val="0"/>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9*l_h_f*1_2_1"/>
  <p:tag name="KSO_WM_TEMPLATE_CATEGORY" val="custom"/>
  <p:tag name="KSO_WM_TEMPLATE_INDEX" val="20205176"/>
  <p:tag name="KSO_WM_UNIT_LAYERLEVEL" val="1_1_1"/>
  <p:tag name="KSO_WM_TAG_VERSION" val="1.0"/>
  <p:tag name="KSO_WM_BEAUTIFY_FLAG" val="#wm#"/>
  <p:tag name="KSO_WM_UNIT_NOCLEAR" val="0"/>
  <p:tag name="KSO_WM_DIAGRAM_GROUP_CODE" val="l1-2"/>
  <p:tag name="KSO_WM_UNIT_TYPE" val="l_h_f"/>
  <p:tag name="KSO_WM_UNIT_INDEX" val="1_2_1"/>
  <p:tag name="KSO_WM_UNIT_PRESET_TEXT" val="单击此处添加正文"/>
  <p:tag name="KSO_WM_UNIT_VALUE" val="84"/>
  <p:tag name="KSO_WM_UNIT_SHOW_EDIT_AREA_INDICATION" val="1"/>
  <p:tag name="KSO_WM_UNIT_TEXT_FILL_FORE_SCHEMECOLOR_INDEX" val="13"/>
  <p:tag name="KSO_WM_UNIT_TEXT_FILL_TYPE" val="1"/>
  <p:tag name="KSO_WM_UNIT_USESOURCEFORMAT_APPLY" val="0"/>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9*l_i*1_1"/>
  <p:tag name="KSO_WM_TEMPLATE_CATEGORY" val="custom"/>
  <p:tag name="KSO_WM_TEMPLATE_INDEX" val="20205176"/>
  <p:tag name="KSO_WM_UNIT_LAYERLEVEL" val="1_1"/>
  <p:tag name="KSO_WM_TAG_VERSION" val="1.0"/>
  <p:tag name="KSO_WM_BEAUTIFY_FLAG" val="#wm#"/>
  <p:tag name="KSO_WM_DIAGRAM_GROUP_CODE" val="l1-2"/>
  <p:tag name="KSO_WM_UNIT_TYPE" val="l_i"/>
  <p:tag name="KSO_WM_UNIT_INDEX" val="1_1"/>
  <p:tag name="KSO_WM_UNIT_LINE_FORE_SCHEMECOLOR_INDEX" val="14"/>
  <p:tag name="KSO_WM_UNIT_LINE_FILL_TYPE" val="2"/>
  <p:tag name="KSO_WM_UNIT_USESOURCEFORMAT_APPLY" val="0"/>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9*l_i*1_2"/>
  <p:tag name="KSO_WM_TEMPLATE_CATEGORY" val="custom"/>
  <p:tag name="KSO_WM_TEMPLATE_INDEX" val="20205176"/>
  <p:tag name="KSO_WM_UNIT_LAYERLEVEL" val="1_1"/>
  <p:tag name="KSO_WM_TAG_VERSION" val="1.0"/>
  <p:tag name="KSO_WM_BEAUTIFY_FLAG" val="#wm#"/>
  <p:tag name="KSO_WM_DIAGRAM_GROUP_CODE" val="l1-2"/>
  <p:tag name="KSO_WM_UNIT_TYPE" val="l_i"/>
  <p:tag name="KSO_WM_UNIT_INDEX" val="1_2"/>
  <p:tag name="KSO_WM_UNIT_LINE_FORE_SCHEMECOLOR_INDEX" val="14"/>
  <p:tag name="KSO_WM_UNIT_LINE_FILL_TYPE" val="2"/>
  <p:tag name="KSO_WM_UNIT_USESOURCEFORMAT_APPLY" val="0"/>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9*a*1"/>
  <p:tag name="KSO_WM_TEMPLATE_CATEGORY" val="custom"/>
  <p:tag name="KSO_WM_TEMPLATE_INDEX" val="20205176"/>
  <p:tag name="KSO_WM_UNIT_LAYERLEVEL" val="1"/>
  <p:tag name="KSO_WM_TAG_VERSION" val="1.0"/>
  <p:tag name="KSO_WM_BEAUTIFY_FLAG" val="#wm#"/>
  <p:tag name="KSO_WM_UNIT_ISCONTENTSTITLE" val="0"/>
  <p:tag name="KSO_WM_UNIT_PRESET_TEXT" val="单击此处添加标题"/>
  <p:tag name="KSO_WM_UNIT_NOCLEAR" val="0"/>
  <p:tag name="KSO_WM_UNIT_VALUE" val="26"/>
  <p:tag name="KSO_WM_DIAGRAM_GROUP_CODE" val="l1-2"/>
  <p:tag name="KSO_WM_UNIT_TYPE" val="a"/>
  <p:tag name="KSO_WM_UNIT_INDEX" val="1"/>
  <p:tag name="KSO_WM_UNIT_SHOW_EDIT_AREA_INDICATION" val="1"/>
  <p:tag name="KSO_WM_UNIT_ISNUMDGMTITLE" val="0"/>
  <p:tag name="KSO_WM_UNIT_TEXT_FILL_FORE_SCHEMECOLOR_INDEX" val="13"/>
  <p:tag name="KSO_WM_UNIT_TEXT_FILL_TYPE" val="1"/>
  <p:tag name="KSO_WM_UNIT_USESOURCEFORMAT_APPLY" val="0"/>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9*l_h_i*1_3_1"/>
  <p:tag name="KSO_WM_TEMPLATE_CATEGORY" val="custom"/>
  <p:tag name="KSO_WM_TEMPLATE_INDEX" val="20205176"/>
  <p:tag name="KSO_WM_UNIT_LAYERLEVEL" val="1_1_1"/>
  <p:tag name="KSO_WM_TAG_VERSION" val="1.0"/>
  <p:tag name="KSO_WM_BEAUTIFY_FLAG" val="#wm#"/>
  <p:tag name="KSO_WM_DIAGRAM_GROUP_CODE" val="l1-2"/>
  <p:tag name="KSO_WM_UNIT_TYPE" val="l_h_i"/>
  <p:tag name="KSO_WM_UNIT_INDEX" val="1_3_1"/>
  <p:tag name="KSO_WM_UNIT_TEXT_FILL_FORE_SCHEMECOLOR_INDEX" val="5"/>
  <p:tag name="KSO_WM_UNIT_TEXT_FILL_TYPE" val="1"/>
  <p:tag name="KSO_WM_UNIT_USESOURCEFORMAT_APPLY" val="0"/>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9*l_h_a*1_3_1"/>
  <p:tag name="KSO_WM_TEMPLATE_CATEGORY" val="custom"/>
  <p:tag name="KSO_WM_TEMPLATE_INDEX" val="20205176"/>
  <p:tag name="KSO_WM_UNIT_LAYERLEVEL" val="1_1_1"/>
  <p:tag name="KSO_WM_TAG_VERSION" val="1.0"/>
  <p:tag name="KSO_WM_BEAUTIFY_FLAG" val="#wm#"/>
  <p:tag name="KSO_WM_UNIT_ISCONTENTSTITLE" val="0"/>
  <p:tag name="KSO_WM_UNIT_NOCLEAR" val="0"/>
  <p:tag name="KSO_WM_DIAGRAM_GROUP_CODE" val="l1-2"/>
  <p:tag name="KSO_WM_UNIT_TYPE" val="l_h_a"/>
  <p:tag name="KSO_WM_UNIT_INDEX" val="1_3_1"/>
  <p:tag name="KSO_WM_UNIT_PRESET_TEXT" val="单击此处添加标题"/>
  <p:tag name="KSO_WM_UNIT_VALUE" val="12"/>
  <p:tag name="KSO_WM_UNIT_SHOW_EDIT_AREA_INDICATION" val="1"/>
  <p:tag name="KSO_WM_UNIT_ISNUMDGMTITLE" val="0"/>
  <p:tag name="KSO_WM_UNIT_TEXT_FILL_FORE_SCHEMECOLOR_INDEX" val="13"/>
  <p:tag name="KSO_WM_UNIT_TEXT_FILL_TYPE" val="1"/>
  <p:tag name="KSO_WM_UNIT_USESOURCEFORMAT_APPLY" val="0"/>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9*l_h_f*1_3_1"/>
  <p:tag name="KSO_WM_TEMPLATE_CATEGORY" val="custom"/>
  <p:tag name="KSO_WM_TEMPLATE_INDEX" val="20205176"/>
  <p:tag name="KSO_WM_UNIT_LAYERLEVEL" val="1_1_1"/>
  <p:tag name="KSO_WM_TAG_VERSION" val="1.0"/>
  <p:tag name="KSO_WM_BEAUTIFY_FLAG" val="#wm#"/>
  <p:tag name="KSO_WM_UNIT_NOCLEAR" val="0"/>
  <p:tag name="KSO_WM_DIAGRAM_GROUP_CODE" val="l1-2"/>
  <p:tag name="KSO_WM_UNIT_TYPE" val="l_h_f"/>
  <p:tag name="KSO_WM_UNIT_INDEX" val="1_3_1"/>
  <p:tag name="KSO_WM_UNIT_PRESET_TEXT" val="单击此处添加正文"/>
  <p:tag name="KSO_WM_UNIT_VALUE" val="84"/>
  <p:tag name="KSO_WM_UNIT_SHOW_EDIT_AREA_INDICATION" val="1"/>
  <p:tag name="KSO_WM_UNIT_TEXT_FILL_FORE_SCHEMECOLOR_INDEX" val="13"/>
  <p:tag name="KSO_WM_UNIT_TEXT_FILL_TYPE" val="1"/>
  <p:tag name="KSO_WM_UNIT_USESOURCEFORMAT_APPLY" val="0"/>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9*l_i*1_2"/>
  <p:tag name="KSO_WM_TEMPLATE_CATEGORY" val="custom"/>
  <p:tag name="KSO_WM_TEMPLATE_INDEX" val="20205176"/>
  <p:tag name="KSO_WM_UNIT_LAYERLEVEL" val="1_1"/>
  <p:tag name="KSO_WM_TAG_VERSION" val="1.0"/>
  <p:tag name="KSO_WM_BEAUTIFY_FLAG" val="#wm#"/>
  <p:tag name="KSO_WM_DIAGRAM_GROUP_CODE" val="l1-2"/>
  <p:tag name="KSO_WM_UNIT_TYPE" val="l_i"/>
  <p:tag name="KSO_WM_UNIT_INDEX" val="1_2"/>
  <p:tag name="KSO_WM_UNIT_LINE_FORE_SCHEMECOLOR_INDEX" val="14"/>
  <p:tag name="KSO_WM_UNIT_LINE_FILL_TYPE" val="2"/>
  <p:tag name="KSO_WM_UNIT_USESOURCEFORMAT_APPLY" val="0"/>
</p:tagLst>
</file>

<file path=ppt/tags/tag365.xml><?xml version="1.0" encoding="utf-8"?>
<p:tagLst xmlns:p="http://schemas.openxmlformats.org/presentationml/2006/main">
  <p:tag name="KSO_WM_SLIDE_ID" val="custom20205176_9"/>
  <p:tag name="KSO_WM_TEMPLATE_SUBCATEGORY" val="19"/>
  <p:tag name="KSO_WM_TEMPLATE_MASTER_TYPE" val="0"/>
  <p:tag name="KSO_WM_TEMPLATE_COLOR_TYPE" val="1"/>
  <p:tag name="KSO_WM_SLIDE_ITEM_CNT" val="3"/>
  <p:tag name="KSO_WM_SLIDE_INDEX" val="9"/>
  <p:tag name="KSO_WM_TAG_VERSION" val="1.0"/>
  <p:tag name="KSO_WM_BEAUTIFY_FLAG" val="#wm#"/>
  <p:tag name="KSO_WM_TEMPLATE_CATEGORY" val="custom"/>
  <p:tag name="KSO_WM_TEMPLATE_INDEX" val="20205176"/>
  <p:tag name="KSO_WM_DIAGRAM_GROUP_CODE" val="l1-2"/>
  <p:tag name="KSO_WM_SLIDE_DIAGTYPE" val="l"/>
  <p:tag name="KSO_WM_SLIDE_LAYOUT" val="a_l"/>
  <p:tag name="KSO_WM_SLIDE_LAYOUT_CNT" val="1_1"/>
  <p:tag name="KSO_WM_SLIDE_TYPE" val="text"/>
  <p:tag name="KSO_WM_SLIDE_SUBTYPE" val="diag"/>
  <p:tag name="KSO_WM_SLIDE_SIZE" val="863.5*340.15"/>
  <p:tag name="KSO_WM_SLIDE_POSITION" val="48.25*156.15"/>
  <p:tag name="KSO_WM_UNIT_SHOW_EDIT_AREA_INDICATION" val="1"/>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44*b*1"/>
  <p:tag name="KSO_WM_TEMPLATE_CATEGORY" val="custom"/>
  <p:tag name="KSO_WM_TEMPLATE_INDEX" val="20205176"/>
  <p:tag name="KSO_WM_UNIT_LAYERLEVEL" val="1"/>
  <p:tag name="KSO_WM_TAG_VERSION" val="1.0"/>
  <p:tag name="KSO_WM_BEAUTIFY_FLAG" val="#wm#"/>
  <p:tag name="KSO_WM_UNIT_PRESET_TEXT" val="汇报人：极墨产品部     日期：0000.00.00"/>
  <p:tag name="KSO_WM_UNIT_ISCONTENTSTITLE" val="0"/>
  <p:tag name="KSO_WM_UNIT_NOCLEAR" val="0"/>
  <p:tag name="KSO_WM_UNIT_VALUE" val="42"/>
  <p:tag name="KSO_WM_UNIT_TYPE" val="b"/>
  <p:tag name="KSO_WM_UNIT_INDEX" val="1"/>
  <p:tag name="KSO_WM_UNIT_SHOW_EDIT_AREA_INDICATION" val="1"/>
  <p:tag name="KSO_WM_UNIT_ISNUMDGMTITLE" val="0"/>
</p:tagLst>
</file>

<file path=ppt/tags/tag367.xml><?xml version="1.0" encoding="utf-8"?>
<p:tagLst xmlns:p="http://schemas.openxmlformats.org/presentationml/2006/main">
  <p:tag name="KSO_WM_SLIDE_ID" val="custom20205176_44"/>
  <p:tag name="KSO_WM_TEMPLATE_SUBCATEGORY" val="19"/>
  <p:tag name="KSO_WM_TEMPLATE_MASTER_TYPE" val="0"/>
  <p:tag name="KSO_WM_TEMPLATE_COLOR_TYPE" val="1"/>
  <p:tag name="KSO_WM_SLIDE_ITEM_CNT" val="0"/>
  <p:tag name="KSO_WM_SLIDE_INDEX" val="44"/>
  <p:tag name="KSO_WM_TAG_VERSION" val="1.0"/>
  <p:tag name="KSO_WM_BEAUTIFY_FLAG" val="#wm#"/>
  <p:tag name="KSO_WM_TEMPLATE_CATEGORY" val="custom"/>
  <p:tag name="KSO_WM_TEMPLATE_INDEX" val="20205176"/>
  <p:tag name="KSO_WM_SLIDE_TYPE" val="endPage"/>
  <p:tag name="KSO_WM_SLIDE_SUBTYPE" val="pureTxt"/>
  <p:tag name="KSO_WM_SLIDE_LAYOUT" val="a_b"/>
  <p:tag name="KSO_WM_SLIDE_LAYOUT_CNT" val="1_1"/>
  <p:tag name="KSO_WM_UNIT_SHOW_EDIT_AREA_INDICATION" val="1"/>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44*a*1"/>
  <p:tag name="KSO_WM_TEMPLATE_CATEGORY" val="custom"/>
  <p:tag name="KSO_WM_TEMPLATE_INDEX" val="20205176"/>
  <p:tag name="KSO_WM_UNIT_LAYERLEVEL" val="1"/>
  <p:tag name="KSO_WM_TAG_VERSION" val="1.0"/>
  <p:tag name="KSO_WM_BEAUTIFY_FLAG" val="#wm#"/>
  <p:tag name="KSO_WM_UNIT_PRESET_TEXT" val="感谢聆听"/>
  <p:tag name="KSO_WM_UNIT_ISCONTENTSTITLE" val="0"/>
  <p:tag name="KSO_WM_UNIT_NOCLEAR" val="1"/>
  <p:tag name="KSO_WM_UNIT_TYPE" val="a"/>
  <p:tag name="KSO_WM_UNIT_INDEX" val="1"/>
  <p:tag name="KSO_WM_UNIT_SHOW_EDIT_AREA_INDICATION" val="1"/>
  <p:tag name="KSO_WM_UNIT_ISNUMDGMTITLE" val="0"/>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44*b*1"/>
  <p:tag name="KSO_WM_TEMPLATE_CATEGORY" val="custom"/>
  <p:tag name="KSO_WM_TEMPLATE_INDEX" val="20205176"/>
  <p:tag name="KSO_WM_UNIT_LAYERLEVEL" val="1"/>
  <p:tag name="KSO_WM_TAG_VERSION" val="1.0"/>
  <p:tag name="KSO_WM_BEAUTIFY_FLAG" val="#wm#"/>
  <p:tag name="KSO_WM_UNIT_PRESET_TEXT" val="汇报人：极墨产品部     日期：0000.00.00"/>
  <p:tag name="KSO_WM_UNIT_ISCONTENTSTITLE" val="0"/>
  <p:tag name="KSO_WM_UNIT_NOCLEAR" val="0"/>
  <p:tag name="KSO_WM_UNIT_VALUE" val="42"/>
  <p:tag name="KSO_WM_UNIT_TYPE" val="b"/>
  <p:tag name="KSO_WM_UNIT_INDEX" val="1"/>
  <p:tag name="KSO_WM_UNIT_SHOW_EDIT_AREA_INDICATION" val="1"/>
  <p:tag name="KSO_WM_UNIT_ISNUMDGMTITLE" val="0"/>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SLIDE_ID" val="custom20205176_44"/>
  <p:tag name="KSO_WM_TEMPLATE_SUBCATEGORY" val="19"/>
  <p:tag name="KSO_WM_TEMPLATE_MASTER_TYPE" val="0"/>
  <p:tag name="KSO_WM_TEMPLATE_COLOR_TYPE" val="1"/>
  <p:tag name="KSO_WM_SLIDE_ITEM_CNT" val="0"/>
  <p:tag name="KSO_WM_SLIDE_INDEX" val="44"/>
  <p:tag name="KSO_WM_TAG_VERSION" val="1.0"/>
  <p:tag name="KSO_WM_BEAUTIFY_FLAG" val="#wm#"/>
  <p:tag name="KSO_WM_TEMPLATE_CATEGORY" val="custom"/>
  <p:tag name="KSO_WM_TEMPLATE_INDEX" val="20205176"/>
  <p:tag name="KSO_WM_SLIDE_TYPE" val="endPage"/>
  <p:tag name="KSO_WM_SLIDE_SUBTYPE" val="pureTxt"/>
  <p:tag name="KSO_WM_SLIDE_LAYOUT" val="a_b"/>
  <p:tag name="KSO_WM_SLIDE_LAYOUT_CNT" val="1_1"/>
  <p:tag name="KSO_WM_UNIT_SHOW_EDIT_AREA_INDICATION"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4">
      <a:dk1>
        <a:sysClr val="windowText" lastClr="000000"/>
      </a:dk1>
      <a:lt1>
        <a:sysClr val="window" lastClr="FFFFFF"/>
      </a:lt1>
      <a:dk2>
        <a:srgbClr val="E3E5E8"/>
      </a:dk2>
      <a:lt2>
        <a:srgbClr val="FFFFFF"/>
      </a:lt2>
      <a:accent1>
        <a:srgbClr val="406898"/>
      </a:accent1>
      <a:accent2>
        <a:srgbClr val="4A89B6"/>
      </a:accent2>
      <a:accent3>
        <a:srgbClr val="53AAD5"/>
      </a:accent3>
      <a:accent4>
        <a:srgbClr val="4DAFBE"/>
      </a:accent4>
      <a:accent5>
        <a:srgbClr val="389873"/>
      </a:accent5>
      <a:accent6>
        <a:srgbClr val="228227"/>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3743</Words>
  <Application>WPS 演示</Application>
  <PresentationFormat>宽屏</PresentationFormat>
  <Paragraphs>299</Paragraphs>
  <Slides>38</Slides>
  <Notes>4</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38</vt:i4>
      </vt:variant>
    </vt:vector>
  </HeadingPairs>
  <TitlesOfParts>
    <vt:vector size="50" baseType="lpstr">
      <vt:lpstr>Arial</vt:lpstr>
      <vt:lpstr>宋体</vt:lpstr>
      <vt:lpstr>Wingdings</vt:lpstr>
      <vt:lpstr>微软雅黑</vt:lpstr>
      <vt:lpstr>Wingdings</vt:lpstr>
      <vt:lpstr>汉仪旗黑-85S</vt:lpstr>
      <vt:lpstr>黑体</vt:lpstr>
      <vt:lpstr>Arial Unicode MS</vt:lpstr>
      <vt:lpstr>Calibri</vt:lpstr>
      <vt:lpstr>Office 主题​​</vt:lpstr>
      <vt:lpstr>1_Office 主题​​</vt:lpstr>
      <vt:lpstr>2_Office 主题​​</vt:lpstr>
      <vt:lpstr>Istio 入门分享</vt:lpstr>
      <vt:lpstr>PowerPoint 演示文稿</vt:lpstr>
      <vt:lpstr>云原生网格化的诞生</vt:lpstr>
      <vt:lpstr>微服务</vt:lpstr>
      <vt:lpstr>Kubernetes</vt:lpstr>
      <vt:lpstr>Istio</vt:lpstr>
      <vt:lpstr>Istio 官网定义的四大功能</vt:lpstr>
      <vt:lpstr>流量管理</vt:lpstr>
      <vt:lpstr>PowerPoint 演示文稿</vt:lpstr>
      <vt:lpstr>PowerPoint 演示文稿</vt:lpstr>
      <vt:lpstr>PowerPoint 演示文稿</vt:lpstr>
      <vt:lpstr>PowerPoint 演示文稿</vt:lpstr>
      <vt:lpstr>PowerPoint 演示文稿</vt:lpstr>
      <vt:lpstr>服务发现</vt:lpstr>
      <vt:lpstr>PowerPoint 演示文稿</vt:lpstr>
      <vt:lpstr>SpringCloud的服务(注册与)发现流程  </vt:lpstr>
      <vt:lpstr>Istio服务发现流程 </vt:lpstr>
      <vt:lpstr>Istio架构介绍</vt:lpstr>
      <vt:lpstr>PowerPoint 演示文稿</vt:lpstr>
      <vt:lpstr>PowerPoint 演示文稿</vt:lpstr>
      <vt:lpstr>数据面板</vt:lpstr>
      <vt:lpstr>控制面板</vt:lpstr>
      <vt:lpstr>案例演示</vt:lpstr>
      <vt:lpstr>PowerPoint 演示文稿</vt:lpstr>
      <vt:lpstr>以下是部分截图</vt:lpstr>
      <vt:lpstr>PowerPoint 演示文稿</vt:lpstr>
      <vt:lpstr>PowerPoint 演示文稿</vt:lpstr>
      <vt:lpstr>PowerPoint 演示文稿</vt:lpstr>
      <vt:lpstr>指标采集</vt:lpstr>
      <vt:lpstr>Istio-流量配置</vt:lpstr>
      <vt:lpstr>Istio-故障植入</vt:lpstr>
      <vt:lpstr>行业发展</vt:lpstr>
      <vt:lpstr>CNCF最新年度调查</vt:lpstr>
      <vt:lpstr>国内发展情况</vt:lpstr>
      <vt:lpstr>PowerPoint 演示文稿</vt:lpstr>
      <vt:lpstr>PowerPoint 演示文稿</vt:lpstr>
      <vt:lpstr>PowerPoint 演示文稿</vt:lpstr>
      <vt:lpstr>感谢聆听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RJ</cp:lastModifiedBy>
  <cp:revision>216</cp:revision>
  <dcterms:created xsi:type="dcterms:W3CDTF">2020-11-24T00:14:00Z</dcterms:created>
  <dcterms:modified xsi:type="dcterms:W3CDTF">2020-11-25T09:24:13Z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