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handoutMasterIdLst>
    <p:handoutMasterId r:id="rId24"/>
  </p:handoutMasterIdLst>
  <p:sldIdLst>
    <p:sldId id="546" r:id="rId2"/>
    <p:sldId id="652" r:id="rId3"/>
    <p:sldId id="630" r:id="rId4"/>
    <p:sldId id="628" r:id="rId5"/>
    <p:sldId id="608" r:id="rId6"/>
    <p:sldId id="650" r:id="rId7"/>
    <p:sldId id="631" r:id="rId8"/>
    <p:sldId id="638" r:id="rId9"/>
    <p:sldId id="632" r:id="rId10"/>
    <p:sldId id="635" r:id="rId11"/>
    <p:sldId id="639" r:id="rId12"/>
    <p:sldId id="636" r:id="rId13"/>
    <p:sldId id="637" r:id="rId14"/>
    <p:sldId id="644" r:id="rId15"/>
    <p:sldId id="643" r:id="rId16"/>
    <p:sldId id="641" r:id="rId17"/>
    <p:sldId id="640" r:id="rId18"/>
    <p:sldId id="645" r:id="rId19"/>
    <p:sldId id="646" r:id="rId20"/>
    <p:sldId id="651" r:id="rId21"/>
    <p:sldId id="599" r:id="rId22"/>
  </p:sldIdLst>
  <p:sldSz cx="12188825" cy="6858000"/>
  <p:notesSz cx="6797675" cy="98742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9A38"/>
    <a:srgbClr val="2C96B2"/>
    <a:srgbClr val="7957A4"/>
    <a:srgbClr val="288DA7"/>
    <a:srgbClr val="C83C38"/>
    <a:srgbClr val="E07921"/>
    <a:srgbClr val="01B0F0"/>
    <a:srgbClr val="77D3F8"/>
    <a:srgbClr val="CCFFCD"/>
    <a:srgbClr val="99D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67" autoAdjust="0"/>
    <p:restoredTop sz="88820" autoAdjust="0"/>
  </p:normalViewPr>
  <p:slideViewPr>
    <p:cSldViewPr>
      <p:cViewPr>
        <p:scale>
          <a:sx n="83" d="100"/>
          <a:sy n="83" d="100"/>
        </p:scale>
        <p:origin x="1000" y="248"/>
      </p:cViewPr>
      <p:guideLst>
        <p:guide orient="horz" pos="2160"/>
        <p:guide pos="288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08"/>
    </p:cViewPr>
  </p:sorterViewPr>
  <p:notesViewPr>
    <p:cSldViewPr>
      <p:cViewPr varScale="1">
        <p:scale>
          <a:sx n="68" d="100"/>
          <a:sy n="68" d="100"/>
        </p:scale>
        <p:origin x="3696" y="21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A9A155-8E27-3041-A285-AF9A1B24F9A1}" type="doc">
      <dgm:prSet loTypeId="urn:microsoft.com/office/officeart/2005/8/layout/chevron2" loCatId="" qsTypeId="urn:microsoft.com/office/officeart/2005/8/quickstyle/simple4" qsCatId="simple" csTypeId="urn:microsoft.com/office/officeart/2005/8/colors/colorful1" csCatId="colorful" phldr="1"/>
      <dgm:spPr/>
      <dgm:t>
        <a:bodyPr/>
        <a:lstStyle/>
        <a:p>
          <a:endParaRPr lang="zh-CN" altLang="en-US"/>
        </a:p>
      </dgm:t>
    </dgm:pt>
    <dgm:pt modelId="{81A30941-4CA0-3C4F-9F14-FA43B1F4E5BE}">
      <dgm:prSet phldrT="[文本]"/>
      <dgm:spPr/>
      <dgm:t>
        <a:bodyPr/>
        <a:lstStyle/>
        <a:p>
          <a:r>
            <a:rPr lang="en-US" altLang="zh-CN" dirty="0" smtClean="0"/>
            <a:t>1</a:t>
          </a:r>
          <a:endParaRPr lang="zh-CN" altLang="en-US" dirty="0"/>
        </a:p>
      </dgm:t>
    </dgm:pt>
    <dgm:pt modelId="{785A5DE7-7AB8-9A42-B591-FC3861DDE361}" type="parTrans" cxnId="{6CD537B0-95ED-2747-A0B1-A11B4902AEE3}">
      <dgm:prSet/>
      <dgm:spPr/>
      <dgm:t>
        <a:bodyPr/>
        <a:lstStyle/>
        <a:p>
          <a:endParaRPr lang="zh-CN" altLang="en-US"/>
        </a:p>
      </dgm:t>
    </dgm:pt>
    <dgm:pt modelId="{6E8D4BA9-7E4F-D142-A986-E4229F08622A}" type="sibTrans" cxnId="{6CD537B0-95ED-2747-A0B1-A11B4902AEE3}">
      <dgm:prSet/>
      <dgm:spPr/>
      <dgm:t>
        <a:bodyPr/>
        <a:lstStyle/>
        <a:p>
          <a:endParaRPr lang="zh-CN" altLang="en-US"/>
        </a:p>
      </dgm:t>
    </dgm:pt>
    <dgm:pt modelId="{F12B8596-80D8-5746-83B0-5BD339011C29}">
      <dgm:prSet phldrT="[文本]"/>
      <dgm:spPr/>
      <dgm:t>
        <a:bodyPr/>
        <a:lstStyle/>
        <a:p>
          <a:r>
            <a:rPr lang="zh-CN" altLang="en-US" dirty="0" smtClean="0">
              <a:solidFill>
                <a:srgbClr val="00B0F0"/>
              </a:solidFill>
            </a:rPr>
            <a:t>背景目标</a:t>
          </a:r>
          <a:endParaRPr lang="zh-CN" altLang="en-US" dirty="0">
            <a:solidFill>
              <a:srgbClr val="00B0F0"/>
            </a:solidFill>
          </a:endParaRPr>
        </a:p>
      </dgm:t>
    </dgm:pt>
    <dgm:pt modelId="{6785D6C8-091B-AF48-ACB9-992AA676F770}" type="parTrans" cxnId="{BC8BEDC8-A5B2-FB4D-8D54-B89FE2DF9568}">
      <dgm:prSet/>
      <dgm:spPr/>
      <dgm:t>
        <a:bodyPr/>
        <a:lstStyle/>
        <a:p>
          <a:endParaRPr lang="zh-CN" altLang="en-US"/>
        </a:p>
      </dgm:t>
    </dgm:pt>
    <dgm:pt modelId="{131DBFF2-8E3C-3149-AB28-EC594FCF10C3}" type="sibTrans" cxnId="{BC8BEDC8-A5B2-FB4D-8D54-B89FE2DF9568}">
      <dgm:prSet/>
      <dgm:spPr/>
      <dgm:t>
        <a:bodyPr/>
        <a:lstStyle/>
        <a:p>
          <a:endParaRPr lang="zh-CN" altLang="en-US"/>
        </a:p>
      </dgm:t>
    </dgm:pt>
    <dgm:pt modelId="{AD86A8F3-B5F2-3B4C-A9F2-397BC135AB53}">
      <dgm:prSet phldrT="[文本]"/>
      <dgm:spPr/>
      <dgm:t>
        <a:bodyPr/>
        <a:lstStyle/>
        <a:p>
          <a:r>
            <a:rPr lang="en-US" altLang="zh-CN" dirty="0" smtClean="0"/>
            <a:t>2</a:t>
          </a:r>
          <a:endParaRPr lang="zh-CN" altLang="en-US" dirty="0"/>
        </a:p>
      </dgm:t>
    </dgm:pt>
    <dgm:pt modelId="{3DDA043A-82C4-7448-929D-519090DDE32A}" type="parTrans" cxnId="{F19FE687-DE48-504E-97B0-734A4609181B}">
      <dgm:prSet/>
      <dgm:spPr/>
      <dgm:t>
        <a:bodyPr/>
        <a:lstStyle/>
        <a:p>
          <a:endParaRPr lang="zh-CN" altLang="en-US"/>
        </a:p>
      </dgm:t>
    </dgm:pt>
    <dgm:pt modelId="{7256EF52-83C9-8845-A8E7-E2413251F69A}" type="sibTrans" cxnId="{F19FE687-DE48-504E-97B0-734A4609181B}">
      <dgm:prSet/>
      <dgm:spPr/>
      <dgm:t>
        <a:bodyPr/>
        <a:lstStyle/>
        <a:p>
          <a:endParaRPr lang="zh-CN" altLang="en-US"/>
        </a:p>
      </dgm:t>
    </dgm:pt>
    <dgm:pt modelId="{F99F4A73-C432-7846-8899-F746A0982C9D}">
      <dgm:prSet phldrT="[文本]"/>
      <dgm:spPr/>
      <dgm:t>
        <a:bodyPr/>
        <a:lstStyle/>
        <a:p>
          <a:r>
            <a:rPr lang="zh-CN" altLang="en-US" dirty="0" smtClean="0">
              <a:solidFill>
                <a:srgbClr val="00B0F0"/>
              </a:solidFill>
            </a:rPr>
            <a:t>整体描述</a:t>
          </a:r>
          <a:endParaRPr lang="zh-CN" altLang="en-US" dirty="0">
            <a:solidFill>
              <a:srgbClr val="00B0F0"/>
            </a:solidFill>
          </a:endParaRPr>
        </a:p>
      </dgm:t>
    </dgm:pt>
    <dgm:pt modelId="{C0F0CDA2-AB19-9A46-B05B-CCA2A2C57D54}" type="parTrans" cxnId="{5FB25264-13A2-8640-90AF-C62F460E9C8F}">
      <dgm:prSet/>
      <dgm:spPr/>
      <dgm:t>
        <a:bodyPr/>
        <a:lstStyle/>
        <a:p>
          <a:endParaRPr lang="zh-CN" altLang="en-US"/>
        </a:p>
      </dgm:t>
    </dgm:pt>
    <dgm:pt modelId="{340F908F-2B2C-D347-9C6D-AF368C985139}" type="sibTrans" cxnId="{5FB25264-13A2-8640-90AF-C62F460E9C8F}">
      <dgm:prSet/>
      <dgm:spPr/>
      <dgm:t>
        <a:bodyPr/>
        <a:lstStyle/>
        <a:p>
          <a:endParaRPr lang="zh-CN" altLang="en-US"/>
        </a:p>
      </dgm:t>
    </dgm:pt>
    <dgm:pt modelId="{B4446CB8-70E1-A84D-81E5-B51993D0FDD2}">
      <dgm:prSet phldrT="[文本]"/>
      <dgm:spPr/>
      <dgm:t>
        <a:bodyPr/>
        <a:lstStyle/>
        <a:p>
          <a:r>
            <a:rPr lang="en-US" altLang="zh-CN" dirty="0" smtClean="0"/>
            <a:t>3</a:t>
          </a:r>
          <a:endParaRPr lang="zh-CN" altLang="en-US" dirty="0"/>
        </a:p>
      </dgm:t>
    </dgm:pt>
    <dgm:pt modelId="{22FF1A6D-70C6-FE40-B061-1B106D9022A6}" type="parTrans" cxnId="{82357914-903C-DA4D-8C78-1A001BE43942}">
      <dgm:prSet/>
      <dgm:spPr/>
      <dgm:t>
        <a:bodyPr/>
        <a:lstStyle/>
        <a:p>
          <a:endParaRPr lang="zh-CN" altLang="en-US"/>
        </a:p>
      </dgm:t>
    </dgm:pt>
    <dgm:pt modelId="{D8868CAD-F201-B249-ABB3-AF8A95F2493B}" type="sibTrans" cxnId="{82357914-903C-DA4D-8C78-1A001BE43942}">
      <dgm:prSet/>
      <dgm:spPr/>
      <dgm:t>
        <a:bodyPr/>
        <a:lstStyle/>
        <a:p>
          <a:endParaRPr lang="zh-CN" altLang="en-US"/>
        </a:p>
      </dgm:t>
    </dgm:pt>
    <dgm:pt modelId="{0FFAE3E8-B759-044C-986D-D1ADD4A08CF4}">
      <dgm:prSet phldrT="[文本]"/>
      <dgm:spPr/>
      <dgm:t>
        <a:bodyPr/>
        <a:lstStyle/>
        <a:p>
          <a:r>
            <a:rPr lang="zh-CN" altLang="en-US" dirty="0" smtClean="0">
              <a:solidFill>
                <a:srgbClr val="00B0F0"/>
              </a:solidFill>
            </a:rPr>
            <a:t>内部原理</a:t>
          </a:r>
          <a:endParaRPr lang="zh-CN" altLang="en-US" dirty="0">
            <a:solidFill>
              <a:srgbClr val="00B0F0"/>
            </a:solidFill>
          </a:endParaRPr>
        </a:p>
      </dgm:t>
    </dgm:pt>
    <dgm:pt modelId="{3678E91E-4FE3-B043-BB57-13177851D74D}" type="parTrans" cxnId="{FD214F37-DDBB-C549-B170-11C2D1B70547}">
      <dgm:prSet/>
      <dgm:spPr/>
      <dgm:t>
        <a:bodyPr/>
        <a:lstStyle/>
        <a:p>
          <a:endParaRPr lang="zh-CN" altLang="en-US"/>
        </a:p>
      </dgm:t>
    </dgm:pt>
    <dgm:pt modelId="{EF519024-7D87-1944-B7C8-6707F5D69F7B}" type="sibTrans" cxnId="{FD214F37-DDBB-C549-B170-11C2D1B70547}">
      <dgm:prSet/>
      <dgm:spPr/>
      <dgm:t>
        <a:bodyPr/>
        <a:lstStyle/>
        <a:p>
          <a:endParaRPr lang="zh-CN" altLang="en-US"/>
        </a:p>
      </dgm:t>
    </dgm:pt>
    <dgm:pt modelId="{69F843B6-CCD7-DA4E-9DFC-F3B1AA35FB01}">
      <dgm:prSet phldrT="[文本]"/>
      <dgm:spPr/>
      <dgm:t>
        <a:bodyPr/>
        <a:lstStyle/>
        <a:p>
          <a:r>
            <a:rPr lang="en-US" altLang="zh-CN" dirty="0" smtClean="0"/>
            <a:t>4</a:t>
          </a:r>
          <a:endParaRPr lang="zh-CN" altLang="en-US" dirty="0"/>
        </a:p>
      </dgm:t>
    </dgm:pt>
    <dgm:pt modelId="{AD6909A8-14BC-2740-B5F1-A0037C0D26F7}" type="parTrans" cxnId="{B8448D07-BF82-9448-B595-AD3189B0062D}">
      <dgm:prSet/>
      <dgm:spPr/>
      <dgm:t>
        <a:bodyPr/>
        <a:lstStyle/>
        <a:p>
          <a:endParaRPr lang="zh-CN" altLang="en-US"/>
        </a:p>
      </dgm:t>
    </dgm:pt>
    <dgm:pt modelId="{B26CEFBD-6709-E44B-A1A9-DF97D0A6B47E}" type="sibTrans" cxnId="{B8448D07-BF82-9448-B595-AD3189B0062D}">
      <dgm:prSet/>
      <dgm:spPr/>
      <dgm:t>
        <a:bodyPr/>
        <a:lstStyle/>
        <a:p>
          <a:endParaRPr lang="zh-CN" altLang="en-US"/>
        </a:p>
      </dgm:t>
    </dgm:pt>
    <dgm:pt modelId="{7C26681B-8F28-A740-BAB2-BD4D24667DFE}">
      <dgm:prSet phldrT="[文本]"/>
      <dgm:spPr/>
      <dgm:t>
        <a:bodyPr/>
        <a:lstStyle/>
        <a:p>
          <a:r>
            <a:rPr lang="zh-CN" altLang="en-US" dirty="0" smtClean="0">
              <a:solidFill>
                <a:srgbClr val="00B0F0"/>
              </a:solidFill>
            </a:rPr>
            <a:t>容器打包</a:t>
          </a:r>
          <a:endParaRPr lang="zh-CN" altLang="en-US" dirty="0">
            <a:solidFill>
              <a:srgbClr val="00B0F0"/>
            </a:solidFill>
          </a:endParaRPr>
        </a:p>
      </dgm:t>
    </dgm:pt>
    <dgm:pt modelId="{1AED366E-D299-0642-BF9D-03397CD56891}" type="parTrans" cxnId="{F8DF0C74-2027-4B48-BACD-AE76EEAB92C1}">
      <dgm:prSet/>
      <dgm:spPr/>
      <dgm:t>
        <a:bodyPr/>
        <a:lstStyle/>
        <a:p>
          <a:endParaRPr lang="zh-CN" altLang="en-US"/>
        </a:p>
      </dgm:t>
    </dgm:pt>
    <dgm:pt modelId="{6CD1C8B4-BEAA-484B-A879-F4B4D44F0BEF}" type="sibTrans" cxnId="{F8DF0C74-2027-4B48-BACD-AE76EEAB92C1}">
      <dgm:prSet/>
      <dgm:spPr/>
      <dgm:t>
        <a:bodyPr/>
        <a:lstStyle/>
        <a:p>
          <a:endParaRPr lang="zh-CN" altLang="en-US"/>
        </a:p>
      </dgm:t>
    </dgm:pt>
    <dgm:pt modelId="{0A2E77C9-46BF-F94A-B090-EE96841C9AC1}">
      <dgm:prSet phldrT="[文本]"/>
      <dgm:spPr/>
      <dgm:t>
        <a:bodyPr/>
        <a:lstStyle/>
        <a:p>
          <a:r>
            <a:rPr lang="en-US" altLang="zh-CN" dirty="0" smtClean="0"/>
            <a:t>5</a:t>
          </a:r>
          <a:endParaRPr lang="zh-CN" altLang="en-US" dirty="0"/>
        </a:p>
      </dgm:t>
    </dgm:pt>
    <dgm:pt modelId="{9E1E7D50-3977-CC4F-A0E9-BFF5BF7A45EA}" type="parTrans" cxnId="{8BCB06C4-A934-2B42-8645-2825598B81D3}">
      <dgm:prSet/>
      <dgm:spPr/>
      <dgm:t>
        <a:bodyPr/>
        <a:lstStyle/>
        <a:p>
          <a:endParaRPr lang="zh-CN" altLang="en-US"/>
        </a:p>
      </dgm:t>
    </dgm:pt>
    <dgm:pt modelId="{50475E8E-4816-004B-9CC9-75D51C2B83E6}" type="sibTrans" cxnId="{8BCB06C4-A934-2B42-8645-2825598B81D3}">
      <dgm:prSet/>
      <dgm:spPr/>
      <dgm:t>
        <a:bodyPr/>
        <a:lstStyle/>
        <a:p>
          <a:endParaRPr lang="zh-CN" altLang="en-US"/>
        </a:p>
      </dgm:t>
    </dgm:pt>
    <dgm:pt modelId="{43187212-50BF-AC43-8639-A532A629F117}">
      <dgm:prSet phldrT="[文本]"/>
      <dgm:spPr/>
      <dgm:t>
        <a:bodyPr/>
        <a:lstStyle/>
        <a:p>
          <a:r>
            <a:rPr lang="zh-CN" altLang="en-US" dirty="0" smtClean="0">
              <a:solidFill>
                <a:srgbClr val="00B0F0"/>
              </a:solidFill>
            </a:rPr>
            <a:t>未来展望</a:t>
          </a:r>
          <a:endParaRPr lang="zh-CN" altLang="en-US" dirty="0">
            <a:solidFill>
              <a:srgbClr val="00B0F0"/>
            </a:solidFill>
          </a:endParaRPr>
        </a:p>
      </dgm:t>
    </dgm:pt>
    <dgm:pt modelId="{71B2A271-BAD4-9946-91BC-834BF1DFA9BC}" type="parTrans" cxnId="{B6D36EE3-FABC-714C-805B-75B50D44C59B}">
      <dgm:prSet/>
      <dgm:spPr/>
      <dgm:t>
        <a:bodyPr/>
        <a:lstStyle/>
        <a:p>
          <a:endParaRPr lang="zh-CN" altLang="en-US"/>
        </a:p>
      </dgm:t>
    </dgm:pt>
    <dgm:pt modelId="{F0590CA8-8577-B04D-B372-7E460704E79A}" type="sibTrans" cxnId="{B6D36EE3-FABC-714C-805B-75B50D44C59B}">
      <dgm:prSet/>
      <dgm:spPr/>
      <dgm:t>
        <a:bodyPr/>
        <a:lstStyle/>
        <a:p>
          <a:endParaRPr lang="zh-CN" altLang="en-US"/>
        </a:p>
      </dgm:t>
    </dgm:pt>
    <dgm:pt modelId="{ACF0D7F3-22A3-9548-B7E6-F8738DB60554}" type="pres">
      <dgm:prSet presAssocID="{78A9A155-8E27-3041-A285-AF9A1B24F9A1}" presName="linearFlow" presStyleCnt="0">
        <dgm:presLayoutVars>
          <dgm:dir/>
          <dgm:animLvl val="lvl"/>
          <dgm:resizeHandles val="exact"/>
        </dgm:presLayoutVars>
      </dgm:prSet>
      <dgm:spPr/>
      <dgm:t>
        <a:bodyPr/>
        <a:lstStyle/>
        <a:p>
          <a:endParaRPr lang="zh-CN" altLang="en-US"/>
        </a:p>
      </dgm:t>
    </dgm:pt>
    <dgm:pt modelId="{EAF5F6A8-980C-0042-8D0A-BCCD3E56E56F}" type="pres">
      <dgm:prSet presAssocID="{81A30941-4CA0-3C4F-9F14-FA43B1F4E5BE}" presName="composite" presStyleCnt="0"/>
      <dgm:spPr/>
    </dgm:pt>
    <dgm:pt modelId="{9CEBFA9B-4560-144C-9067-141BDC1EFAAF}" type="pres">
      <dgm:prSet presAssocID="{81A30941-4CA0-3C4F-9F14-FA43B1F4E5BE}" presName="parentText" presStyleLbl="alignNode1" presStyleIdx="0" presStyleCnt="5">
        <dgm:presLayoutVars>
          <dgm:chMax val="1"/>
          <dgm:bulletEnabled val="1"/>
        </dgm:presLayoutVars>
      </dgm:prSet>
      <dgm:spPr/>
      <dgm:t>
        <a:bodyPr/>
        <a:lstStyle/>
        <a:p>
          <a:endParaRPr lang="zh-CN" altLang="en-US"/>
        </a:p>
      </dgm:t>
    </dgm:pt>
    <dgm:pt modelId="{32E01994-0BD9-8745-91A5-0D86E8C690E0}" type="pres">
      <dgm:prSet presAssocID="{81A30941-4CA0-3C4F-9F14-FA43B1F4E5BE}" presName="descendantText" presStyleLbl="alignAcc1" presStyleIdx="0" presStyleCnt="5">
        <dgm:presLayoutVars>
          <dgm:bulletEnabled val="1"/>
        </dgm:presLayoutVars>
      </dgm:prSet>
      <dgm:spPr/>
      <dgm:t>
        <a:bodyPr/>
        <a:lstStyle/>
        <a:p>
          <a:endParaRPr lang="zh-CN" altLang="en-US"/>
        </a:p>
      </dgm:t>
    </dgm:pt>
    <dgm:pt modelId="{4EDFECAF-C6DA-F241-B6FF-2D060C30418D}" type="pres">
      <dgm:prSet presAssocID="{6E8D4BA9-7E4F-D142-A986-E4229F08622A}" presName="sp" presStyleCnt="0"/>
      <dgm:spPr/>
    </dgm:pt>
    <dgm:pt modelId="{9D05B437-3A8F-FB48-AAF3-1AA787F41863}" type="pres">
      <dgm:prSet presAssocID="{AD86A8F3-B5F2-3B4C-A9F2-397BC135AB53}" presName="composite" presStyleCnt="0"/>
      <dgm:spPr/>
    </dgm:pt>
    <dgm:pt modelId="{5D19F694-2190-F941-8237-707E49F15FC0}" type="pres">
      <dgm:prSet presAssocID="{AD86A8F3-B5F2-3B4C-A9F2-397BC135AB53}" presName="parentText" presStyleLbl="alignNode1" presStyleIdx="1" presStyleCnt="5">
        <dgm:presLayoutVars>
          <dgm:chMax val="1"/>
          <dgm:bulletEnabled val="1"/>
        </dgm:presLayoutVars>
      </dgm:prSet>
      <dgm:spPr/>
      <dgm:t>
        <a:bodyPr/>
        <a:lstStyle/>
        <a:p>
          <a:endParaRPr lang="zh-CN" altLang="en-US"/>
        </a:p>
      </dgm:t>
    </dgm:pt>
    <dgm:pt modelId="{49E5DAE3-B8A5-B94D-B739-26B09C15CDD8}" type="pres">
      <dgm:prSet presAssocID="{AD86A8F3-B5F2-3B4C-A9F2-397BC135AB53}" presName="descendantText" presStyleLbl="alignAcc1" presStyleIdx="1" presStyleCnt="5">
        <dgm:presLayoutVars>
          <dgm:bulletEnabled val="1"/>
        </dgm:presLayoutVars>
      </dgm:prSet>
      <dgm:spPr/>
      <dgm:t>
        <a:bodyPr/>
        <a:lstStyle/>
        <a:p>
          <a:endParaRPr lang="zh-CN" altLang="en-US"/>
        </a:p>
      </dgm:t>
    </dgm:pt>
    <dgm:pt modelId="{77D883FD-12AA-E742-940B-A7A26B420C70}" type="pres">
      <dgm:prSet presAssocID="{7256EF52-83C9-8845-A8E7-E2413251F69A}" presName="sp" presStyleCnt="0"/>
      <dgm:spPr/>
    </dgm:pt>
    <dgm:pt modelId="{987E4BC5-A832-6442-8D07-5D277073AD83}" type="pres">
      <dgm:prSet presAssocID="{B4446CB8-70E1-A84D-81E5-B51993D0FDD2}" presName="composite" presStyleCnt="0"/>
      <dgm:spPr/>
    </dgm:pt>
    <dgm:pt modelId="{9ACBF724-7D0D-624A-808B-B2A7D32736E8}" type="pres">
      <dgm:prSet presAssocID="{B4446CB8-70E1-A84D-81E5-B51993D0FDD2}" presName="parentText" presStyleLbl="alignNode1" presStyleIdx="2" presStyleCnt="5">
        <dgm:presLayoutVars>
          <dgm:chMax val="1"/>
          <dgm:bulletEnabled val="1"/>
        </dgm:presLayoutVars>
      </dgm:prSet>
      <dgm:spPr/>
      <dgm:t>
        <a:bodyPr/>
        <a:lstStyle/>
        <a:p>
          <a:endParaRPr lang="zh-CN" altLang="en-US"/>
        </a:p>
      </dgm:t>
    </dgm:pt>
    <dgm:pt modelId="{1B7E09EF-25EF-8645-9F96-3CE6151DCD7F}" type="pres">
      <dgm:prSet presAssocID="{B4446CB8-70E1-A84D-81E5-B51993D0FDD2}" presName="descendantText" presStyleLbl="alignAcc1" presStyleIdx="2" presStyleCnt="5">
        <dgm:presLayoutVars>
          <dgm:bulletEnabled val="1"/>
        </dgm:presLayoutVars>
      </dgm:prSet>
      <dgm:spPr/>
      <dgm:t>
        <a:bodyPr/>
        <a:lstStyle/>
        <a:p>
          <a:endParaRPr lang="zh-CN" altLang="en-US"/>
        </a:p>
      </dgm:t>
    </dgm:pt>
    <dgm:pt modelId="{873D360B-7003-F844-9085-29D317FEC9A0}" type="pres">
      <dgm:prSet presAssocID="{D8868CAD-F201-B249-ABB3-AF8A95F2493B}" presName="sp" presStyleCnt="0"/>
      <dgm:spPr/>
    </dgm:pt>
    <dgm:pt modelId="{EABBDDCC-F9BB-D941-8823-5154410A668E}" type="pres">
      <dgm:prSet presAssocID="{69F843B6-CCD7-DA4E-9DFC-F3B1AA35FB01}" presName="composite" presStyleCnt="0"/>
      <dgm:spPr/>
    </dgm:pt>
    <dgm:pt modelId="{687B2603-C58D-5245-BEAD-9BDF26B3AE13}" type="pres">
      <dgm:prSet presAssocID="{69F843B6-CCD7-DA4E-9DFC-F3B1AA35FB01}" presName="parentText" presStyleLbl="alignNode1" presStyleIdx="3" presStyleCnt="5">
        <dgm:presLayoutVars>
          <dgm:chMax val="1"/>
          <dgm:bulletEnabled val="1"/>
        </dgm:presLayoutVars>
      </dgm:prSet>
      <dgm:spPr/>
      <dgm:t>
        <a:bodyPr/>
        <a:lstStyle/>
        <a:p>
          <a:endParaRPr lang="zh-CN" altLang="en-US"/>
        </a:p>
      </dgm:t>
    </dgm:pt>
    <dgm:pt modelId="{43842608-144F-9042-A1EA-2F26E4AC9D99}" type="pres">
      <dgm:prSet presAssocID="{69F843B6-CCD7-DA4E-9DFC-F3B1AA35FB01}" presName="descendantText" presStyleLbl="alignAcc1" presStyleIdx="3" presStyleCnt="5">
        <dgm:presLayoutVars>
          <dgm:bulletEnabled val="1"/>
        </dgm:presLayoutVars>
      </dgm:prSet>
      <dgm:spPr/>
      <dgm:t>
        <a:bodyPr/>
        <a:lstStyle/>
        <a:p>
          <a:endParaRPr lang="zh-CN" altLang="en-US"/>
        </a:p>
      </dgm:t>
    </dgm:pt>
    <dgm:pt modelId="{987C1529-430F-8947-AF5B-3E726EA2C4B0}" type="pres">
      <dgm:prSet presAssocID="{B26CEFBD-6709-E44B-A1A9-DF97D0A6B47E}" presName="sp" presStyleCnt="0"/>
      <dgm:spPr/>
    </dgm:pt>
    <dgm:pt modelId="{BE8B6788-3262-7C46-B8EC-E4F1884D1190}" type="pres">
      <dgm:prSet presAssocID="{0A2E77C9-46BF-F94A-B090-EE96841C9AC1}" presName="composite" presStyleCnt="0"/>
      <dgm:spPr/>
    </dgm:pt>
    <dgm:pt modelId="{B0CE67EC-BD62-D844-9272-CFDD0473C958}" type="pres">
      <dgm:prSet presAssocID="{0A2E77C9-46BF-F94A-B090-EE96841C9AC1}" presName="parentText" presStyleLbl="alignNode1" presStyleIdx="4" presStyleCnt="5">
        <dgm:presLayoutVars>
          <dgm:chMax val="1"/>
          <dgm:bulletEnabled val="1"/>
        </dgm:presLayoutVars>
      </dgm:prSet>
      <dgm:spPr/>
      <dgm:t>
        <a:bodyPr/>
        <a:lstStyle/>
        <a:p>
          <a:endParaRPr lang="zh-CN" altLang="en-US"/>
        </a:p>
      </dgm:t>
    </dgm:pt>
    <dgm:pt modelId="{9CD5004E-50AF-AA41-BFDE-AF741E8A5C38}" type="pres">
      <dgm:prSet presAssocID="{0A2E77C9-46BF-F94A-B090-EE96841C9AC1}" presName="descendantText" presStyleLbl="alignAcc1" presStyleIdx="4" presStyleCnt="5">
        <dgm:presLayoutVars>
          <dgm:bulletEnabled val="1"/>
        </dgm:presLayoutVars>
      </dgm:prSet>
      <dgm:spPr/>
      <dgm:t>
        <a:bodyPr/>
        <a:lstStyle/>
        <a:p>
          <a:endParaRPr lang="zh-CN" altLang="en-US"/>
        </a:p>
      </dgm:t>
    </dgm:pt>
  </dgm:ptLst>
  <dgm:cxnLst>
    <dgm:cxn modelId="{807F9D3B-90F2-D14B-820C-65E1F95A0598}" type="presOf" srcId="{69F843B6-CCD7-DA4E-9DFC-F3B1AA35FB01}" destId="{687B2603-C58D-5245-BEAD-9BDF26B3AE13}" srcOrd="0" destOrd="0" presId="urn:microsoft.com/office/officeart/2005/8/layout/chevron2"/>
    <dgm:cxn modelId="{6CD537B0-95ED-2747-A0B1-A11B4902AEE3}" srcId="{78A9A155-8E27-3041-A285-AF9A1B24F9A1}" destId="{81A30941-4CA0-3C4F-9F14-FA43B1F4E5BE}" srcOrd="0" destOrd="0" parTransId="{785A5DE7-7AB8-9A42-B591-FC3861DDE361}" sibTransId="{6E8D4BA9-7E4F-D142-A986-E4229F08622A}"/>
    <dgm:cxn modelId="{BDFC4533-7ED5-8F43-A88F-87DBC4F1FB31}" type="presOf" srcId="{AD86A8F3-B5F2-3B4C-A9F2-397BC135AB53}" destId="{5D19F694-2190-F941-8237-707E49F15FC0}" srcOrd="0" destOrd="0" presId="urn:microsoft.com/office/officeart/2005/8/layout/chevron2"/>
    <dgm:cxn modelId="{8BCB06C4-A934-2B42-8645-2825598B81D3}" srcId="{78A9A155-8E27-3041-A285-AF9A1B24F9A1}" destId="{0A2E77C9-46BF-F94A-B090-EE96841C9AC1}" srcOrd="4" destOrd="0" parTransId="{9E1E7D50-3977-CC4F-A0E9-BFF5BF7A45EA}" sibTransId="{50475E8E-4816-004B-9CC9-75D51C2B83E6}"/>
    <dgm:cxn modelId="{5FB25264-13A2-8640-90AF-C62F460E9C8F}" srcId="{AD86A8F3-B5F2-3B4C-A9F2-397BC135AB53}" destId="{F99F4A73-C432-7846-8899-F746A0982C9D}" srcOrd="0" destOrd="0" parTransId="{C0F0CDA2-AB19-9A46-B05B-CCA2A2C57D54}" sibTransId="{340F908F-2B2C-D347-9C6D-AF368C985139}"/>
    <dgm:cxn modelId="{F19FE687-DE48-504E-97B0-734A4609181B}" srcId="{78A9A155-8E27-3041-A285-AF9A1B24F9A1}" destId="{AD86A8F3-B5F2-3B4C-A9F2-397BC135AB53}" srcOrd="1" destOrd="0" parTransId="{3DDA043A-82C4-7448-929D-519090DDE32A}" sibTransId="{7256EF52-83C9-8845-A8E7-E2413251F69A}"/>
    <dgm:cxn modelId="{40EC6962-6939-6842-B730-9778D00A73C7}" type="presOf" srcId="{0FFAE3E8-B759-044C-986D-D1ADD4A08CF4}" destId="{1B7E09EF-25EF-8645-9F96-3CE6151DCD7F}" srcOrd="0" destOrd="0" presId="urn:microsoft.com/office/officeart/2005/8/layout/chevron2"/>
    <dgm:cxn modelId="{D82BC0F0-81A6-4648-9D07-65330F0DB171}" type="presOf" srcId="{F12B8596-80D8-5746-83B0-5BD339011C29}" destId="{32E01994-0BD9-8745-91A5-0D86E8C690E0}" srcOrd="0" destOrd="0" presId="urn:microsoft.com/office/officeart/2005/8/layout/chevron2"/>
    <dgm:cxn modelId="{3584C50C-A572-7E42-BEA5-BDB937902797}" type="presOf" srcId="{43187212-50BF-AC43-8639-A532A629F117}" destId="{9CD5004E-50AF-AA41-BFDE-AF741E8A5C38}" srcOrd="0" destOrd="0" presId="urn:microsoft.com/office/officeart/2005/8/layout/chevron2"/>
    <dgm:cxn modelId="{79A778B1-DB06-3041-B11C-1DA8DB4E6D6B}" type="presOf" srcId="{7C26681B-8F28-A740-BAB2-BD4D24667DFE}" destId="{43842608-144F-9042-A1EA-2F26E4AC9D99}" srcOrd="0" destOrd="0" presId="urn:microsoft.com/office/officeart/2005/8/layout/chevron2"/>
    <dgm:cxn modelId="{82357914-903C-DA4D-8C78-1A001BE43942}" srcId="{78A9A155-8E27-3041-A285-AF9A1B24F9A1}" destId="{B4446CB8-70E1-A84D-81E5-B51993D0FDD2}" srcOrd="2" destOrd="0" parTransId="{22FF1A6D-70C6-FE40-B061-1B106D9022A6}" sibTransId="{D8868CAD-F201-B249-ABB3-AF8A95F2493B}"/>
    <dgm:cxn modelId="{1E31A104-5179-E34A-8DD3-F42A480DB672}" type="presOf" srcId="{81A30941-4CA0-3C4F-9F14-FA43B1F4E5BE}" destId="{9CEBFA9B-4560-144C-9067-141BDC1EFAAF}" srcOrd="0" destOrd="0" presId="urn:microsoft.com/office/officeart/2005/8/layout/chevron2"/>
    <dgm:cxn modelId="{BC8BEDC8-A5B2-FB4D-8D54-B89FE2DF9568}" srcId="{81A30941-4CA0-3C4F-9F14-FA43B1F4E5BE}" destId="{F12B8596-80D8-5746-83B0-5BD339011C29}" srcOrd="0" destOrd="0" parTransId="{6785D6C8-091B-AF48-ACB9-992AA676F770}" sibTransId="{131DBFF2-8E3C-3149-AB28-EC594FCF10C3}"/>
    <dgm:cxn modelId="{FD214F37-DDBB-C549-B170-11C2D1B70547}" srcId="{B4446CB8-70E1-A84D-81E5-B51993D0FDD2}" destId="{0FFAE3E8-B759-044C-986D-D1ADD4A08CF4}" srcOrd="0" destOrd="0" parTransId="{3678E91E-4FE3-B043-BB57-13177851D74D}" sibTransId="{EF519024-7D87-1944-B7C8-6707F5D69F7B}"/>
    <dgm:cxn modelId="{38A942E7-CD3C-F444-A842-05FC3D68750B}" type="presOf" srcId="{78A9A155-8E27-3041-A285-AF9A1B24F9A1}" destId="{ACF0D7F3-22A3-9548-B7E6-F8738DB60554}" srcOrd="0" destOrd="0" presId="urn:microsoft.com/office/officeart/2005/8/layout/chevron2"/>
    <dgm:cxn modelId="{B8448D07-BF82-9448-B595-AD3189B0062D}" srcId="{78A9A155-8E27-3041-A285-AF9A1B24F9A1}" destId="{69F843B6-CCD7-DA4E-9DFC-F3B1AA35FB01}" srcOrd="3" destOrd="0" parTransId="{AD6909A8-14BC-2740-B5F1-A0037C0D26F7}" sibTransId="{B26CEFBD-6709-E44B-A1A9-DF97D0A6B47E}"/>
    <dgm:cxn modelId="{F8DF0C74-2027-4B48-BACD-AE76EEAB92C1}" srcId="{69F843B6-CCD7-DA4E-9DFC-F3B1AA35FB01}" destId="{7C26681B-8F28-A740-BAB2-BD4D24667DFE}" srcOrd="0" destOrd="0" parTransId="{1AED366E-D299-0642-BF9D-03397CD56891}" sibTransId="{6CD1C8B4-BEAA-484B-A879-F4B4D44F0BEF}"/>
    <dgm:cxn modelId="{704ECCFC-9FCD-6847-A0D8-CE4B26210D9C}" type="presOf" srcId="{B4446CB8-70E1-A84D-81E5-B51993D0FDD2}" destId="{9ACBF724-7D0D-624A-808B-B2A7D32736E8}" srcOrd="0" destOrd="0" presId="urn:microsoft.com/office/officeart/2005/8/layout/chevron2"/>
    <dgm:cxn modelId="{A3A0E4A5-1B70-2B4D-8036-02064C94DE2D}" type="presOf" srcId="{F99F4A73-C432-7846-8899-F746A0982C9D}" destId="{49E5DAE3-B8A5-B94D-B739-26B09C15CDD8}" srcOrd="0" destOrd="0" presId="urn:microsoft.com/office/officeart/2005/8/layout/chevron2"/>
    <dgm:cxn modelId="{1ACEFD64-6BC1-4540-A7DF-336ED7A7BC75}" type="presOf" srcId="{0A2E77C9-46BF-F94A-B090-EE96841C9AC1}" destId="{B0CE67EC-BD62-D844-9272-CFDD0473C958}" srcOrd="0" destOrd="0" presId="urn:microsoft.com/office/officeart/2005/8/layout/chevron2"/>
    <dgm:cxn modelId="{B6D36EE3-FABC-714C-805B-75B50D44C59B}" srcId="{0A2E77C9-46BF-F94A-B090-EE96841C9AC1}" destId="{43187212-50BF-AC43-8639-A532A629F117}" srcOrd="0" destOrd="0" parTransId="{71B2A271-BAD4-9946-91BC-834BF1DFA9BC}" sibTransId="{F0590CA8-8577-B04D-B372-7E460704E79A}"/>
    <dgm:cxn modelId="{BE6101F5-73E7-5A49-9A8A-B506E72B696E}" type="presParOf" srcId="{ACF0D7F3-22A3-9548-B7E6-F8738DB60554}" destId="{EAF5F6A8-980C-0042-8D0A-BCCD3E56E56F}" srcOrd="0" destOrd="0" presId="urn:microsoft.com/office/officeart/2005/8/layout/chevron2"/>
    <dgm:cxn modelId="{2C0AE39C-083B-F94F-935B-1DC485417956}" type="presParOf" srcId="{EAF5F6A8-980C-0042-8D0A-BCCD3E56E56F}" destId="{9CEBFA9B-4560-144C-9067-141BDC1EFAAF}" srcOrd="0" destOrd="0" presId="urn:microsoft.com/office/officeart/2005/8/layout/chevron2"/>
    <dgm:cxn modelId="{9053EF85-2288-5041-9D84-C1B059E34E7F}" type="presParOf" srcId="{EAF5F6A8-980C-0042-8D0A-BCCD3E56E56F}" destId="{32E01994-0BD9-8745-91A5-0D86E8C690E0}" srcOrd="1" destOrd="0" presId="urn:microsoft.com/office/officeart/2005/8/layout/chevron2"/>
    <dgm:cxn modelId="{C486E9F3-81B6-B64E-8DFB-4E61F762D10E}" type="presParOf" srcId="{ACF0D7F3-22A3-9548-B7E6-F8738DB60554}" destId="{4EDFECAF-C6DA-F241-B6FF-2D060C30418D}" srcOrd="1" destOrd="0" presId="urn:microsoft.com/office/officeart/2005/8/layout/chevron2"/>
    <dgm:cxn modelId="{E329D88E-5BD7-D84A-9576-04968C062CA1}" type="presParOf" srcId="{ACF0D7F3-22A3-9548-B7E6-F8738DB60554}" destId="{9D05B437-3A8F-FB48-AAF3-1AA787F41863}" srcOrd="2" destOrd="0" presId="urn:microsoft.com/office/officeart/2005/8/layout/chevron2"/>
    <dgm:cxn modelId="{A4B5CA3A-E224-364A-85DE-91CFE36938F2}" type="presParOf" srcId="{9D05B437-3A8F-FB48-AAF3-1AA787F41863}" destId="{5D19F694-2190-F941-8237-707E49F15FC0}" srcOrd="0" destOrd="0" presId="urn:microsoft.com/office/officeart/2005/8/layout/chevron2"/>
    <dgm:cxn modelId="{930AD588-75BF-E144-AB2E-8240DCAC103D}" type="presParOf" srcId="{9D05B437-3A8F-FB48-AAF3-1AA787F41863}" destId="{49E5DAE3-B8A5-B94D-B739-26B09C15CDD8}" srcOrd="1" destOrd="0" presId="urn:microsoft.com/office/officeart/2005/8/layout/chevron2"/>
    <dgm:cxn modelId="{10256E63-BF73-0E42-81DF-036E77AC30F8}" type="presParOf" srcId="{ACF0D7F3-22A3-9548-B7E6-F8738DB60554}" destId="{77D883FD-12AA-E742-940B-A7A26B420C70}" srcOrd="3" destOrd="0" presId="urn:microsoft.com/office/officeart/2005/8/layout/chevron2"/>
    <dgm:cxn modelId="{82F4D866-90CA-0A44-B465-1AE5F39B284C}" type="presParOf" srcId="{ACF0D7F3-22A3-9548-B7E6-F8738DB60554}" destId="{987E4BC5-A832-6442-8D07-5D277073AD83}" srcOrd="4" destOrd="0" presId="urn:microsoft.com/office/officeart/2005/8/layout/chevron2"/>
    <dgm:cxn modelId="{380E0BF9-360D-0646-B326-2706146DC388}" type="presParOf" srcId="{987E4BC5-A832-6442-8D07-5D277073AD83}" destId="{9ACBF724-7D0D-624A-808B-B2A7D32736E8}" srcOrd="0" destOrd="0" presId="urn:microsoft.com/office/officeart/2005/8/layout/chevron2"/>
    <dgm:cxn modelId="{8F9FA8AD-F00C-7041-9EFD-F5054EFE7095}" type="presParOf" srcId="{987E4BC5-A832-6442-8D07-5D277073AD83}" destId="{1B7E09EF-25EF-8645-9F96-3CE6151DCD7F}" srcOrd="1" destOrd="0" presId="urn:microsoft.com/office/officeart/2005/8/layout/chevron2"/>
    <dgm:cxn modelId="{436C66B5-30EF-804A-8DD4-A69285AE4236}" type="presParOf" srcId="{ACF0D7F3-22A3-9548-B7E6-F8738DB60554}" destId="{873D360B-7003-F844-9085-29D317FEC9A0}" srcOrd="5" destOrd="0" presId="urn:microsoft.com/office/officeart/2005/8/layout/chevron2"/>
    <dgm:cxn modelId="{4F70B191-A597-BA4B-B9F1-A2393C2CBE97}" type="presParOf" srcId="{ACF0D7F3-22A3-9548-B7E6-F8738DB60554}" destId="{EABBDDCC-F9BB-D941-8823-5154410A668E}" srcOrd="6" destOrd="0" presId="urn:microsoft.com/office/officeart/2005/8/layout/chevron2"/>
    <dgm:cxn modelId="{176A761D-0C38-EA45-86CE-FF02502618CA}" type="presParOf" srcId="{EABBDDCC-F9BB-D941-8823-5154410A668E}" destId="{687B2603-C58D-5245-BEAD-9BDF26B3AE13}" srcOrd="0" destOrd="0" presId="urn:microsoft.com/office/officeart/2005/8/layout/chevron2"/>
    <dgm:cxn modelId="{DDA4C08F-5030-B44B-BA38-0E83106D2FC9}" type="presParOf" srcId="{EABBDDCC-F9BB-D941-8823-5154410A668E}" destId="{43842608-144F-9042-A1EA-2F26E4AC9D99}" srcOrd="1" destOrd="0" presId="urn:microsoft.com/office/officeart/2005/8/layout/chevron2"/>
    <dgm:cxn modelId="{355A6573-67F4-B54A-98CC-F7CA327A1811}" type="presParOf" srcId="{ACF0D7F3-22A3-9548-B7E6-F8738DB60554}" destId="{987C1529-430F-8947-AF5B-3E726EA2C4B0}" srcOrd="7" destOrd="0" presId="urn:microsoft.com/office/officeart/2005/8/layout/chevron2"/>
    <dgm:cxn modelId="{39966683-7E67-1743-836F-510CDD6B2466}" type="presParOf" srcId="{ACF0D7F3-22A3-9548-B7E6-F8738DB60554}" destId="{BE8B6788-3262-7C46-B8EC-E4F1884D1190}" srcOrd="8" destOrd="0" presId="urn:microsoft.com/office/officeart/2005/8/layout/chevron2"/>
    <dgm:cxn modelId="{B1B5DD36-AE3B-5141-A5AA-78C79CF16C98}" type="presParOf" srcId="{BE8B6788-3262-7C46-B8EC-E4F1884D1190}" destId="{B0CE67EC-BD62-D844-9272-CFDD0473C958}" srcOrd="0" destOrd="0" presId="urn:microsoft.com/office/officeart/2005/8/layout/chevron2"/>
    <dgm:cxn modelId="{61F107F0-7E62-B542-8075-DA58FC14B94F}" type="presParOf" srcId="{BE8B6788-3262-7C46-B8EC-E4F1884D1190}" destId="{9CD5004E-50AF-AA41-BFDE-AF741E8A5C3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BFA9B-4560-144C-9067-141BDC1EFAAF}">
      <dsp:nvSpPr>
        <dsp:cNvPr id="0" name=""/>
        <dsp:cNvSpPr/>
      </dsp:nvSpPr>
      <dsp:spPr>
        <a:xfrm rot="5400000">
          <a:off x="-143822" y="144779"/>
          <a:ext cx="958817" cy="671172"/>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1</a:t>
          </a:r>
          <a:endParaRPr lang="zh-CN" altLang="en-US" sz="2000" kern="1200" dirty="0"/>
        </a:p>
      </dsp:txBody>
      <dsp:txXfrm rot="-5400000">
        <a:off x="1" y="336542"/>
        <a:ext cx="671172" cy="287645"/>
      </dsp:txXfrm>
    </dsp:sp>
    <dsp:sp modelId="{32E01994-0BD9-8745-91A5-0D86E8C690E0}">
      <dsp:nvSpPr>
        <dsp:cNvPr id="0" name=""/>
        <dsp:cNvSpPr/>
      </dsp:nvSpPr>
      <dsp:spPr>
        <a:xfrm rot="5400000">
          <a:off x="3444350" y="-2772221"/>
          <a:ext cx="623231" cy="6169587"/>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zh-CN" altLang="en-US" sz="3400" kern="1200" dirty="0" smtClean="0">
              <a:solidFill>
                <a:srgbClr val="00B0F0"/>
              </a:solidFill>
            </a:rPr>
            <a:t>背景目标</a:t>
          </a:r>
          <a:endParaRPr lang="zh-CN" altLang="en-US" sz="3400" kern="1200" dirty="0">
            <a:solidFill>
              <a:srgbClr val="00B0F0"/>
            </a:solidFill>
          </a:endParaRPr>
        </a:p>
      </dsp:txBody>
      <dsp:txXfrm rot="-5400000">
        <a:off x="671172" y="31381"/>
        <a:ext cx="6139163" cy="562383"/>
      </dsp:txXfrm>
    </dsp:sp>
    <dsp:sp modelId="{5D19F694-2190-F941-8237-707E49F15FC0}">
      <dsp:nvSpPr>
        <dsp:cNvPr id="0" name=""/>
        <dsp:cNvSpPr/>
      </dsp:nvSpPr>
      <dsp:spPr>
        <a:xfrm rot="5400000">
          <a:off x="-143822" y="984716"/>
          <a:ext cx="958817" cy="671172"/>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2</a:t>
          </a:r>
          <a:endParaRPr lang="zh-CN" altLang="en-US" sz="2000" kern="1200" dirty="0"/>
        </a:p>
      </dsp:txBody>
      <dsp:txXfrm rot="-5400000">
        <a:off x="1" y="1176479"/>
        <a:ext cx="671172" cy="287645"/>
      </dsp:txXfrm>
    </dsp:sp>
    <dsp:sp modelId="{49E5DAE3-B8A5-B94D-B739-26B09C15CDD8}">
      <dsp:nvSpPr>
        <dsp:cNvPr id="0" name=""/>
        <dsp:cNvSpPr/>
      </dsp:nvSpPr>
      <dsp:spPr>
        <a:xfrm rot="5400000">
          <a:off x="3444350" y="-1932284"/>
          <a:ext cx="623231" cy="6169587"/>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zh-CN" altLang="en-US" sz="3400" kern="1200" dirty="0" smtClean="0">
              <a:solidFill>
                <a:srgbClr val="00B0F0"/>
              </a:solidFill>
            </a:rPr>
            <a:t>整体描述</a:t>
          </a:r>
          <a:endParaRPr lang="zh-CN" altLang="en-US" sz="3400" kern="1200" dirty="0">
            <a:solidFill>
              <a:srgbClr val="00B0F0"/>
            </a:solidFill>
          </a:endParaRPr>
        </a:p>
      </dsp:txBody>
      <dsp:txXfrm rot="-5400000">
        <a:off x="671172" y="871318"/>
        <a:ext cx="6139163" cy="562383"/>
      </dsp:txXfrm>
    </dsp:sp>
    <dsp:sp modelId="{9ACBF724-7D0D-624A-808B-B2A7D32736E8}">
      <dsp:nvSpPr>
        <dsp:cNvPr id="0" name=""/>
        <dsp:cNvSpPr/>
      </dsp:nvSpPr>
      <dsp:spPr>
        <a:xfrm rot="5400000">
          <a:off x="-143822" y="1824653"/>
          <a:ext cx="958817" cy="671172"/>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3</a:t>
          </a:r>
          <a:endParaRPr lang="zh-CN" altLang="en-US" sz="2000" kern="1200" dirty="0"/>
        </a:p>
      </dsp:txBody>
      <dsp:txXfrm rot="-5400000">
        <a:off x="1" y="2016416"/>
        <a:ext cx="671172" cy="287645"/>
      </dsp:txXfrm>
    </dsp:sp>
    <dsp:sp modelId="{1B7E09EF-25EF-8645-9F96-3CE6151DCD7F}">
      <dsp:nvSpPr>
        <dsp:cNvPr id="0" name=""/>
        <dsp:cNvSpPr/>
      </dsp:nvSpPr>
      <dsp:spPr>
        <a:xfrm rot="5400000">
          <a:off x="3444350" y="-1092346"/>
          <a:ext cx="623231" cy="6169587"/>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zh-CN" altLang="en-US" sz="3400" kern="1200" dirty="0" smtClean="0">
              <a:solidFill>
                <a:srgbClr val="00B0F0"/>
              </a:solidFill>
            </a:rPr>
            <a:t>内部原理</a:t>
          </a:r>
          <a:endParaRPr lang="zh-CN" altLang="en-US" sz="3400" kern="1200" dirty="0">
            <a:solidFill>
              <a:srgbClr val="00B0F0"/>
            </a:solidFill>
          </a:endParaRPr>
        </a:p>
      </dsp:txBody>
      <dsp:txXfrm rot="-5400000">
        <a:off x="671172" y="1711256"/>
        <a:ext cx="6139163" cy="562383"/>
      </dsp:txXfrm>
    </dsp:sp>
    <dsp:sp modelId="{687B2603-C58D-5245-BEAD-9BDF26B3AE13}">
      <dsp:nvSpPr>
        <dsp:cNvPr id="0" name=""/>
        <dsp:cNvSpPr/>
      </dsp:nvSpPr>
      <dsp:spPr>
        <a:xfrm rot="5400000">
          <a:off x="-143822" y="2664591"/>
          <a:ext cx="958817" cy="671172"/>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4</a:t>
          </a:r>
          <a:endParaRPr lang="zh-CN" altLang="en-US" sz="2000" kern="1200" dirty="0"/>
        </a:p>
      </dsp:txBody>
      <dsp:txXfrm rot="-5400000">
        <a:off x="1" y="2856354"/>
        <a:ext cx="671172" cy="287645"/>
      </dsp:txXfrm>
    </dsp:sp>
    <dsp:sp modelId="{43842608-144F-9042-A1EA-2F26E4AC9D99}">
      <dsp:nvSpPr>
        <dsp:cNvPr id="0" name=""/>
        <dsp:cNvSpPr/>
      </dsp:nvSpPr>
      <dsp:spPr>
        <a:xfrm rot="5400000">
          <a:off x="3444350" y="-252409"/>
          <a:ext cx="623231" cy="6169587"/>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zh-CN" altLang="en-US" sz="3400" kern="1200" dirty="0" smtClean="0">
              <a:solidFill>
                <a:srgbClr val="00B0F0"/>
              </a:solidFill>
            </a:rPr>
            <a:t>容器打包</a:t>
          </a:r>
          <a:endParaRPr lang="zh-CN" altLang="en-US" sz="3400" kern="1200" dirty="0">
            <a:solidFill>
              <a:srgbClr val="00B0F0"/>
            </a:solidFill>
          </a:endParaRPr>
        </a:p>
      </dsp:txBody>
      <dsp:txXfrm rot="-5400000">
        <a:off x="671172" y="2551193"/>
        <a:ext cx="6139163" cy="562383"/>
      </dsp:txXfrm>
    </dsp:sp>
    <dsp:sp modelId="{B0CE67EC-BD62-D844-9272-CFDD0473C958}">
      <dsp:nvSpPr>
        <dsp:cNvPr id="0" name=""/>
        <dsp:cNvSpPr/>
      </dsp:nvSpPr>
      <dsp:spPr>
        <a:xfrm rot="5400000">
          <a:off x="-143822" y="3504528"/>
          <a:ext cx="958817" cy="671172"/>
        </a:xfrm>
        <a:prstGeom prst="chevron">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5</a:t>
          </a:r>
          <a:endParaRPr lang="zh-CN" altLang="en-US" sz="2000" kern="1200" dirty="0"/>
        </a:p>
      </dsp:txBody>
      <dsp:txXfrm rot="-5400000">
        <a:off x="1" y="3696291"/>
        <a:ext cx="671172" cy="287645"/>
      </dsp:txXfrm>
    </dsp:sp>
    <dsp:sp modelId="{9CD5004E-50AF-AA41-BFDE-AF741E8A5C38}">
      <dsp:nvSpPr>
        <dsp:cNvPr id="0" name=""/>
        <dsp:cNvSpPr/>
      </dsp:nvSpPr>
      <dsp:spPr>
        <a:xfrm rot="5400000">
          <a:off x="3444350" y="587527"/>
          <a:ext cx="623231" cy="6169587"/>
        </a:xfrm>
        <a:prstGeom prst="round2Same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zh-CN" altLang="en-US" sz="3400" kern="1200" dirty="0" smtClean="0">
              <a:solidFill>
                <a:srgbClr val="00B0F0"/>
              </a:solidFill>
            </a:rPr>
            <a:t>未来展望</a:t>
          </a:r>
          <a:endParaRPr lang="zh-CN" altLang="en-US" sz="3400" kern="1200" dirty="0">
            <a:solidFill>
              <a:srgbClr val="00B0F0"/>
            </a:solidFill>
          </a:endParaRPr>
        </a:p>
      </dsp:txBody>
      <dsp:txXfrm rot="-5400000">
        <a:off x="671172" y="3391129"/>
        <a:ext cx="6139163" cy="56238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7"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7E2008-6404-2243-ADED-D24D55EE1D6D}" type="datetimeFigureOut">
              <a:rPr kumimoji="1" lang="zh-CN" altLang="en-US" smtClean="0"/>
              <a:t>2020/3/6</a:t>
            </a:fld>
            <a:endParaRPr kumimoji="1" lang="zh-CN" altLang="en-US"/>
          </a:p>
        </p:txBody>
      </p:sp>
      <p:sp>
        <p:nvSpPr>
          <p:cNvPr id="8"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9"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23B4C-43CE-DD40-8AF8-328F73F8D9C2}" type="slidenum">
              <a:rPr kumimoji="1" lang="zh-CN" altLang="en-US" smtClean="0"/>
              <a:t>‹#›</a:t>
            </a:fld>
            <a:endParaRPr kumimoji="1" lang="zh-CN" altLang="en-US"/>
          </a:p>
        </p:txBody>
      </p:sp>
    </p:spTree>
    <p:extLst>
      <p:ext uri="{BB962C8B-B14F-4D97-AF65-F5344CB8AC3E}">
        <p14:creationId xmlns:p14="http://schemas.microsoft.com/office/powerpoint/2010/main" val="418874264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9BAE9-E3D3-43A8-9A2E-48DF58A050CE}" type="datetimeFigureOut">
              <a:rPr lang="zh-CN" altLang="en-US" smtClean="0"/>
              <a:t>2020/3/6</a:t>
            </a:fld>
            <a:endParaRPr lang="zh-CN" altLang="en-US"/>
          </a:p>
        </p:txBody>
      </p:sp>
      <p:sp>
        <p:nvSpPr>
          <p:cNvPr id="1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EC89B-264A-4DBB-859A-9D53B9F4EC26}" type="slidenum">
              <a:rPr lang="zh-CN" altLang="en-US" smtClean="0"/>
              <a:t>‹#›</a:t>
            </a:fld>
            <a:endParaRPr lang="zh-CN" altLang="en-US"/>
          </a:p>
        </p:txBody>
      </p:sp>
    </p:spTree>
    <p:extLst>
      <p:ext uri="{BB962C8B-B14F-4D97-AF65-F5344CB8AC3E}">
        <p14:creationId xmlns:p14="http://schemas.microsoft.com/office/powerpoint/2010/main" val="151285700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endParaRPr kumimoji="1" lang="zh-CN" altLang="en-US"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1</a:t>
            </a:fld>
            <a:endParaRPr lang="zh-CN" altLang="en-US"/>
          </a:p>
        </p:txBody>
      </p:sp>
    </p:spTree>
    <p:extLst>
      <p:ext uri="{BB962C8B-B14F-4D97-AF65-F5344CB8AC3E}">
        <p14:creationId xmlns:p14="http://schemas.microsoft.com/office/powerpoint/2010/main" val="1135434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endParaRPr lang="zh-CN" altLang="en-US" sz="1200"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11</a:t>
            </a:fld>
            <a:endParaRPr lang="zh-CN" altLang="en-US"/>
          </a:p>
        </p:txBody>
      </p:sp>
    </p:spTree>
    <p:extLst>
      <p:ext uri="{BB962C8B-B14F-4D97-AF65-F5344CB8AC3E}">
        <p14:creationId xmlns:p14="http://schemas.microsoft.com/office/powerpoint/2010/main" val="1838527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endParaRPr lang="zh-CN" altLang="en-US" sz="1200"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12</a:t>
            </a:fld>
            <a:endParaRPr lang="zh-CN" altLang="en-US"/>
          </a:p>
        </p:txBody>
      </p:sp>
    </p:spTree>
    <p:extLst>
      <p:ext uri="{BB962C8B-B14F-4D97-AF65-F5344CB8AC3E}">
        <p14:creationId xmlns:p14="http://schemas.microsoft.com/office/powerpoint/2010/main" val="2092120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endParaRPr lang="zh-CN" altLang="en-US" sz="1200"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13</a:t>
            </a:fld>
            <a:endParaRPr lang="zh-CN" altLang="en-US"/>
          </a:p>
        </p:txBody>
      </p:sp>
    </p:spTree>
    <p:extLst>
      <p:ext uri="{BB962C8B-B14F-4D97-AF65-F5344CB8AC3E}">
        <p14:creationId xmlns:p14="http://schemas.microsoft.com/office/powerpoint/2010/main" val="623618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r>
              <a:rPr lang="zh-CN" altLang="en-US" sz="1200" dirty="0" smtClean="0"/>
              <a:t>聚合的好处，是统一管理，复用，也方便横向对比</a:t>
            </a:r>
            <a:endParaRPr lang="zh-CN" altLang="en-US" sz="1200"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14</a:t>
            </a:fld>
            <a:endParaRPr lang="zh-CN" altLang="en-US"/>
          </a:p>
        </p:txBody>
      </p:sp>
    </p:spTree>
    <p:extLst>
      <p:ext uri="{BB962C8B-B14F-4D97-AF65-F5344CB8AC3E}">
        <p14:creationId xmlns:p14="http://schemas.microsoft.com/office/powerpoint/2010/main" val="890196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r>
              <a:rPr lang="zh-CN" altLang="en-US" sz="1200" dirty="0" smtClean="0"/>
              <a:t>两个目的：</a:t>
            </a:r>
            <a:endParaRPr lang="en-US" altLang="zh-CN" sz="1200" dirty="0" smtClean="0"/>
          </a:p>
          <a:p>
            <a:r>
              <a:rPr lang="en-US" altLang="zh-CN" sz="1200" dirty="0" smtClean="0"/>
              <a:t>1.</a:t>
            </a:r>
            <a:r>
              <a:rPr lang="zh-CN" altLang="en-US" sz="1200" dirty="0" smtClean="0"/>
              <a:t>指导后续容器包或模块儿升级（何时把某个版本作为推荐版本）</a:t>
            </a:r>
            <a:endParaRPr lang="en-US" altLang="zh-CN" sz="1200" dirty="0" smtClean="0"/>
          </a:p>
          <a:p>
            <a:r>
              <a:rPr lang="en-US" altLang="zh-CN" sz="1200" dirty="0" smtClean="0"/>
              <a:t>2.</a:t>
            </a:r>
            <a:r>
              <a:rPr lang="zh-CN" altLang="en-US" sz="1200" dirty="0" smtClean="0"/>
              <a:t>了解一些业务的使用情况，方便大家与我们共建（如某个命令用的很多，但是</a:t>
            </a:r>
            <a:r>
              <a:rPr lang="en-US" altLang="zh-CN" sz="1200" dirty="0" smtClean="0"/>
              <a:t>XXX</a:t>
            </a:r>
            <a:r>
              <a:rPr lang="zh-CN" altLang="en-US" sz="1200" dirty="0" smtClean="0"/>
              <a:t>应用却很少用，可以向他们推广，他们可能之前是不知道，在使用的时候可能给我们提些需求，形成个闭环）</a:t>
            </a:r>
            <a:endParaRPr lang="zh-CN" altLang="en-US" sz="1200"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15</a:t>
            </a:fld>
            <a:endParaRPr lang="zh-CN" altLang="en-US"/>
          </a:p>
        </p:txBody>
      </p:sp>
    </p:spTree>
    <p:extLst>
      <p:ext uri="{BB962C8B-B14F-4D97-AF65-F5344CB8AC3E}">
        <p14:creationId xmlns:p14="http://schemas.microsoft.com/office/powerpoint/2010/main" val="581035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endParaRPr lang="zh-CN" altLang="en-US" sz="1200"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16</a:t>
            </a:fld>
            <a:endParaRPr lang="zh-CN" altLang="en-US"/>
          </a:p>
        </p:txBody>
      </p:sp>
    </p:spTree>
    <p:extLst>
      <p:ext uri="{BB962C8B-B14F-4D97-AF65-F5344CB8AC3E}">
        <p14:creationId xmlns:p14="http://schemas.microsoft.com/office/powerpoint/2010/main" val="1668285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endParaRPr lang="zh-CN" altLang="en-US" sz="1200"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17</a:t>
            </a:fld>
            <a:endParaRPr lang="zh-CN" altLang="en-US"/>
          </a:p>
        </p:txBody>
      </p:sp>
    </p:spTree>
    <p:extLst>
      <p:ext uri="{BB962C8B-B14F-4D97-AF65-F5344CB8AC3E}">
        <p14:creationId xmlns:p14="http://schemas.microsoft.com/office/powerpoint/2010/main" val="1124394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endParaRPr lang="zh-CN" altLang="en-US" sz="1200"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18</a:t>
            </a:fld>
            <a:endParaRPr lang="zh-CN" altLang="en-US"/>
          </a:p>
        </p:txBody>
      </p:sp>
    </p:spTree>
    <p:extLst>
      <p:ext uri="{BB962C8B-B14F-4D97-AF65-F5344CB8AC3E}">
        <p14:creationId xmlns:p14="http://schemas.microsoft.com/office/powerpoint/2010/main" val="293710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endParaRPr lang="zh-CN" altLang="en-US" sz="1200"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19</a:t>
            </a:fld>
            <a:endParaRPr lang="zh-CN" altLang="en-US"/>
          </a:p>
        </p:txBody>
      </p:sp>
    </p:spTree>
    <p:extLst>
      <p:ext uri="{BB962C8B-B14F-4D97-AF65-F5344CB8AC3E}">
        <p14:creationId xmlns:p14="http://schemas.microsoft.com/office/powerpoint/2010/main" val="2065120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endParaRPr lang="zh-CN" altLang="en-US" sz="1200"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20</a:t>
            </a:fld>
            <a:endParaRPr lang="zh-CN" altLang="en-US"/>
          </a:p>
        </p:txBody>
      </p:sp>
    </p:spTree>
    <p:extLst>
      <p:ext uri="{BB962C8B-B14F-4D97-AF65-F5344CB8AC3E}">
        <p14:creationId xmlns:p14="http://schemas.microsoft.com/office/powerpoint/2010/main" val="45042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charset="2"/>
              <a:buNone/>
              <a:tabLst/>
              <a:defRPr/>
            </a:pPr>
            <a:endParaRPr lang="en-US" altLang="zh-CN" dirty="0" smtClean="0"/>
          </a:p>
          <a:p>
            <a:pPr marL="285750" marR="0" lvl="0" indent="-285750" algn="l" defTabSz="914400" rtl="0" eaLnBrk="1" fontAlgn="auto" latinLnBrk="0" hangingPunct="1">
              <a:lnSpc>
                <a:spcPct val="100000"/>
              </a:lnSpc>
              <a:spcBef>
                <a:spcPts val="0"/>
              </a:spcBef>
              <a:spcAft>
                <a:spcPts val="0"/>
              </a:spcAft>
              <a:buClrTx/>
              <a:buSzTx/>
              <a:buFont typeface="Wingdings" charset="2"/>
              <a:buNone/>
              <a:tabLst/>
              <a:defRPr/>
            </a:pPr>
            <a:r>
              <a:rPr lang="zh-CN" altLang="en-US" dirty="0" smtClean="0"/>
              <a:t>分布</a:t>
            </a:r>
            <a:r>
              <a:rPr lang="zh-CN" altLang="en-US" dirty="0" smtClean="0"/>
              <a:t>跨度：</a:t>
            </a:r>
            <a:r>
              <a:rPr lang="zh-CN" altLang="en-US" dirty="0" smtClean="0"/>
              <a:t>二方包</a:t>
            </a:r>
            <a:r>
              <a:rPr lang="zh-CN" altLang="en-US" sz="1200" dirty="0" smtClean="0"/>
              <a:t>提供者</a:t>
            </a:r>
            <a:r>
              <a:rPr lang="zh-CN" altLang="en-US" sz="1200" dirty="0" smtClean="0"/>
              <a:t>希望收缩二方包版本的分布跨度，以便于维护与降低日常技术支持工作成本，更为重要的一点是，尤其是低版本二方包的存在，严重阻碍了二方包负责人的改造（往往花很大的精力来写非常琐碎的代码去兼容低版本二方包客户端，甚至无法兼容）</a:t>
            </a:r>
            <a:endParaRPr lang="en-US" altLang="zh-CN" sz="1200" dirty="0" smtClean="0"/>
          </a:p>
          <a:p>
            <a:pPr marL="285750" marR="0" lvl="0" indent="-285750" algn="l" defTabSz="914400" rtl="0" eaLnBrk="1" fontAlgn="auto" latinLnBrk="0" hangingPunct="1">
              <a:lnSpc>
                <a:spcPct val="100000"/>
              </a:lnSpc>
              <a:spcBef>
                <a:spcPts val="0"/>
              </a:spcBef>
              <a:spcAft>
                <a:spcPts val="0"/>
              </a:spcAft>
              <a:buClrTx/>
              <a:buSzTx/>
              <a:buFont typeface="Wingdings" charset="2"/>
              <a:buNone/>
              <a:tabLst/>
              <a:defRPr/>
            </a:pPr>
            <a:r>
              <a:rPr lang="zh-CN" altLang="en-US" sz="1200" dirty="0" smtClean="0"/>
              <a:t>严重</a:t>
            </a:r>
            <a:r>
              <a:rPr lang="en-US" altLang="zh-CN" sz="1200" dirty="0" smtClean="0"/>
              <a:t>bug</a:t>
            </a:r>
            <a:r>
              <a:rPr lang="zh-CN" altLang="en-US" sz="1200" dirty="0" smtClean="0"/>
              <a:t>如何升级？？？</a:t>
            </a:r>
            <a:endParaRPr lang="en-US" altLang="zh-CN" sz="1200" dirty="0" smtClean="0"/>
          </a:p>
          <a:p>
            <a:endParaRPr lang="zh-CN" altLang="en-US" sz="1200" dirty="0" smtClean="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3</a:t>
            </a:fld>
            <a:endParaRPr lang="zh-CN" altLang="en-US"/>
          </a:p>
        </p:txBody>
      </p:sp>
    </p:spTree>
    <p:extLst>
      <p:ext uri="{BB962C8B-B14F-4D97-AF65-F5344CB8AC3E}">
        <p14:creationId xmlns:p14="http://schemas.microsoft.com/office/powerpoint/2010/main" val="1679543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endParaRPr kumimoji="1" lang="zh-CN" altLang="en-US"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21</a:t>
            </a:fld>
            <a:endParaRPr lang="zh-CN" altLang="en-US"/>
          </a:p>
        </p:txBody>
      </p:sp>
    </p:spTree>
    <p:extLst>
      <p:ext uri="{BB962C8B-B14F-4D97-AF65-F5344CB8AC3E}">
        <p14:creationId xmlns:p14="http://schemas.microsoft.com/office/powerpoint/2010/main" val="75964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r>
              <a:rPr kumimoji="1" lang="zh-CN" altLang="en-US" dirty="0" smtClean="0"/>
              <a:t>冲突</a:t>
            </a:r>
            <a:endParaRPr kumimoji="1" lang="zh-CN" altLang="en-US"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4</a:t>
            </a:fld>
            <a:endParaRPr lang="zh-CN" altLang="en-US"/>
          </a:p>
        </p:txBody>
      </p:sp>
    </p:spTree>
    <p:extLst>
      <p:ext uri="{BB962C8B-B14F-4D97-AF65-F5344CB8AC3E}">
        <p14:creationId xmlns:p14="http://schemas.microsoft.com/office/powerpoint/2010/main" val="44175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r>
              <a:rPr kumimoji="1" lang="zh-CN" altLang="en-US" dirty="0" smtClean="0"/>
              <a:t>还没想起什么名字呢，</a:t>
            </a:r>
            <a:r>
              <a:rPr kumimoji="1" lang="en-US" altLang="zh-CN" dirty="0" smtClean="0"/>
              <a:t>Isolate</a:t>
            </a:r>
            <a:r>
              <a:rPr kumimoji="1" lang="zh-CN" altLang="en-US" dirty="0" smtClean="0"/>
              <a:t>暂代</a:t>
            </a:r>
            <a:endParaRPr kumimoji="1" lang="zh-CN" altLang="en-US"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5</a:t>
            </a:fld>
            <a:endParaRPr lang="zh-CN" altLang="en-US"/>
          </a:p>
        </p:txBody>
      </p:sp>
    </p:spTree>
    <p:extLst>
      <p:ext uri="{BB962C8B-B14F-4D97-AF65-F5344CB8AC3E}">
        <p14:creationId xmlns:p14="http://schemas.microsoft.com/office/powerpoint/2010/main" val="712507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r>
              <a:rPr lang="zh-CN" altLang="en-US" sz="1200" dirty="0" smtClean="0"/>
              <a:t>统计管理</a:t>
            </a:r>
            <a:r>
              <a:rPr lang="zh-CN" altLang="en-US" sz="1200" dirty="0" smtClean="0">
                <a:sym typeface="Wingdings"/>
              </a:rPr>
              <a:t>（会从上面列的那些角度来进行全方位的统计，为推动升级及推荐版本的制定提供支撑数据）</a:t>
            </a:r>
            <a:endParaRPr lang="en-US" altLang="zh-CN" sz="1200" dirty="0" smtClean="0"/>
          </a:p>
          <a:p>
            <a:r>
              <a:rPr lang="zh-CN" altLang="en-US" sz="1200" dirty="0" smtClean="0"/>
              <a:t>容器版本：指</a:t>
            </a:r>
            <a:r>
              <a:rPr lang="en-US" altLang="zh-CN" sz="1200" dirty="0" smtClean="0"/>
              <a:t>Isolate</a:t>
            </a:r>
            <a:r>
              <a:rPr lang="zh-CN" altLang="en-US" sz="1200" dirty="0" smtClean="0"/>
              <a:t>的版本</a:t>
            </a:r>
            <a:endParaRPr lang="en-US" altLang="zh-CN" sz="1200" dirty="0" smtClean="0"/>
          </a:p>
          <a:p>
            <a:r>
              <a:rPr lang="zh-CN" altLang="en-US" sz="1200" dirty="0" smtClean="0"/>
              <a:t>容器包版本：是指包含</a:t>
            </a:r>
            <a:r>
              <a:rPr lang="en-US" altLang="zh-CN" sz="1200" dirty="0" smtClean="0"/>
              <a:t>Isolate</a:t>
            </a:r>
            <a:r>
              <a:rPr lang="zh-CN" altLang="en-US" sz="1200" dirty="0" smtClean="0"/>
              <a:t>容器及各个二方包的整体的包的版本</a:t>
            </a:r>
            <a:endParaRPr lang="en-US" altLang="zh-CN" sz="1200" dirty="0" smtClean="0"/>
          </a:p>
          <a:p>
            <a:r>
              <a:rPr lang="zh-CN" altLang="en-US" sz="1200" dirty="0" smtClean="0"/>
              <a:t>模块版本：各个二方包的版本</a:t>
            </a:r>
            <a:endParaRPr lang="en-US" altLang="zh-CN" sz="1200" dirty="0" smtClean="0"/>
          </a:p>
          <a:p>
            <a:r>
              <a:rPr lang="zh-CN" altLang="en-US" sz="1200" dirty="0" smtClean="0"/>
              <a:t>应用统计：应用级别的统计</a:t>
            </a:r>
            <a:endParaRPr lang="en-US" altLang="zh-CN" sz="1200" dirty="0" smtClean="0"/>
          </a:p>
          <a:p>
            <a:r>
              <a:rPr lang="zh-CN" altLang="en-US" sz="1200" dirty="0" smtClean="0"/>
              <a:t>机器统计：机器级别</a:t>
            </a:r>
            <a:endParaRPr lang="en-US" altLang="zh-CN" sz="1200" dirty="0" smtClean="0"/>
          </a:p>
          <a:p>
            <a:r>
              <a:rPr lang="zh-CN" altLang="en-US" sz="1200" dirty="0" smtClean="0"/>
              <a:t>启动类型：</a:t>
            </a:r>
            <a:r>
              <a:rPr lang="en-US" altLang="zh-CN" sz="1200" dirty="0" smtClean="0"/>
              <a:t>tomcat</a:t>
            </a:r>
            <a:r>
              <a:rPr lang="zh-CN" altLang="en-US" sz="1200" dirty="0" smtClean="0"/>
              <a:t>，</a:t>
            </a:r>
            <a:r>
              <a:rPr lang="en-US" altLang="zh-CN" sz="1200" dirty="0" err="1" smtClean="0"/>
              <a:t>springboot</a:t>
            </a:r>
            <a:r>
              <a:rPr lang="zh-CN" altLang="en-US" sz="1200" dirty="0" smtClean="0"/>
              <a:t>等</a:t>
            </a:r>
            <a:endParaRPr lang="en-US" altLang="zh-CN" sz="1200" dirty="0" smtClean="0"/>
          </a:p>
          <a:p>
            <a:r>
              <a:rPr lang="zh-CN" altLang="en-US" sz="1200" dirty="0" smtClean="0"/>
              <a:t>启动版本：</a:t>
            </a:r>
            <a:r>
              <a:rPr lang="en-US" altLang="zh-CN" sz="1200" dirty="0" smtClean="0"/>
              <a:t>tomcat</a:t>
            </a:r>
            <a:r>
              <a:rPr lang="zh-CN" altLang="en-US" sz="1200" dirty="0" smtClean="0"/>
              <a:t>版本</a:t>
            </a:r>
            <a:endParaRPr lang="en-US" altLang="zh-CN" sz="1200" dirty="0" smtClean="0"/>
          </a:p>
          <a:p>
            <a:r>
              <a:rPr lang="zh-CN" altLang="en-US" sz="1200" dirty="0" smtClean="0"/>
              <a:t>命令统计：统计各个模块提供的命令的使用情况</a:t>
            </a:r>
            <a:endParaRPr lang="en-US" altLang="zh-CN" sz="1200" dirty="0" smtClean="0"/>
          </a:p>
          <a:p>
            <a:endParaRPr lang="en-US" altLang="zh-CN" sz="1200" dirty="0" smtClean="0"/>
          </a:p>
          <a:p>
            <a:r>
              <a:rPr lang="zh-CN" altLang="en-US" sz="1200" dirty="0" smtClean="0"/>
              <a:t>通知模块：</a:t>
            </a:r>
            <a:endParaRPr lang="en-US" altLang="zh-CN" sz="1200" dirty="0" smtClean="0"/>
          </a:p>
          <a:p>
            <a:r>
              <a:rPr lang="zh-CN" altLang="en-US" sz="1200" dirty="0" smtClean="0"/>
              <a:t>发布通知：是有新版本或新的推荐版本时，发布系统</a:t>
            </a:r>
            <a:r>
              <a:rPr lang="en-US" altLang="zh-CN" sz="1200" dirty="0" smtClean="0"/>
              <a:t>tips</a:t>
            </a:r>
          </a:p>
          <a:p>
            <a:endParaRPr lang="en-US" altLang="zh-CN" sz="1200" dirty="0" smtClean="0"/>
          </a:p>
          <a:p>
            <a:r>
              <a:rPr lang="zh-CN" altLang="en-US" sz="1200" dirty="0" smtClean="0"/>
              <a:t>容器包：</a:t>
            </a:r>
            <a:endParaRPr lang="en-US" altLang="zh-CN" sz="1200" dirty="0" smtClean="0"/>
          </a:p>
          <a:p>
            <a:r>
              <a:rPr lang="zh-CN" altLang="en-US" dirty="0" smtClean="0">
                <a:latin typeface="SimSun" charset="-122"/>
                <a:ea typeface="SimSun" charset="-122"/>
                <a:cs typeface="SimSun" charset="-122"/>
              </a:rPr>
              <a:t>包类型：推荐、可用、测试、过期、废弃</a:t>
            </a:r>
            <a:endParaRPr lang="en-US" altLang="zh-CN" dirty="0" smtClean="0">
              <a:latin typeface="SimSun" charset="-122"/>
              <a:ea typeface="SimSun" charset="-122"/>
              <a:cs typeface="SimSun" charset="-122"/>
            </a:endParaRPr>
          </a:p>
          <a:p>
            <a:r>
              <a:rPr lang="zh-CN" altLang="en-US" sz="1200" dirty="0" smtClean="0">
                <a:latin typeface="SimSun" charset="-122"/>
                <a:ea typeface="SimSun" charset="-122"/>
                <a:cs typeface="SimSun" charset="-122"/>
              </a:rPr>
              <a:t>包标签：</a:t>
            </a:r>
            <a:r>
              <a:rPr lang="en-US" altLang="zh-CN" dirty="0" smtClean="0">
                <a:latin typeface="SimSun" charset="-122"/>
                <a:ea typeface="SimSun" charset="-122"/>
                <a:cs typeface="SimSun" charset="-122"/>
              </a:rPr>
              <a:t>【</a:t>
            </a:r>
            <a:r>
              <a:rPr lang="zh-CN" altLang="en-US" dirty="0" smtClean="0">
                <a:latin typeface="SimSun" charset="-122"/>
                <a:ea typeface="SimSun" charset="-122"/>
                <a:cs typeface="SimSun" charset="-122"/>
              </a:rPr>
              <a:t>轻度</a:t>
            </a:r>
            <a:r>
              <a:rPr lang="en-US" altLang="zh-CN" dirty="0" smtClean="0">
                <a:latin typeface="SimSun" charset="-122"/>
                <a:ea typeface="SimSun" charset="-122"/>
                <a:cs typeface="SimSun" charset="-122"/>
              </a:rPr>
              <a:t>】</a:t>
            </a:r>
            <a:r>
              <a:rPr lang="zh-CN" altLang="en-US" dirty="0" smtClean="0">
                <a:latin typeface="SimSun" charset="-122"/>
                <a:ea typeface="SimSun" charset="-122"/>
                <a:cs typeface="SimSun" charset="-122"/>
              </a:rPr>
              <a:t>、</a:t>
            </a:r>
            <a:r>
              <a:rPr lang="en-US" altLang="zh-CN" dirty="0" smtClean="0">
                <a:latin typeface="SimSun" charset="-122"/>
                <a:ea typeface="SimSun" charset="-122"/>
                <a:cs typeface="SimSun" charset="-122"/>
              </a:rPr>
              <a:t>【</a:t>
            </a:r>
            <a:r>
              <a:rPr lang="zh-CN" altLang="en-US" dirty="0" smtClean="0">
                <a:latin typeface="SimSun" charset="-122"/>
                <a:ea typeface="SimSun" charset="-122"/>
                <a:cs typeface="SimSun" charset="-122"/>
              </a:rPr>
              <a:t>中度</a:t>
            </a:r>
            <a:r>
              <a:rPr lang="en-US" altLang="zh-CN" dirty="0" smtClean="0">
                <a:latin typeface="SimSun" charset="-122"/>
                <a:ea typeface="SimSun" charset="-122"/>
                <a:cs typeface="SimSun" charset="-122"/>
              </a:rPr>
              <a:t>】</a:t>
            </a:r>
            <a:r>
              <a:rPr lang="zh-CN" altLang="en-US" dirty="0" smtClean="0">
                <a:latin typeface="SimSun" charset="-122"/>
                <a:ea typeface="SimSun" charset="-122"/>
                <a:cs typeface="SimSun" charset="-122"/>
              </a:rPr>
              <a:t>、</a:t>
            </a:r>
            <a:r>
              <a:rPr lang="en-US" altLang="zh-CN" dirty="0" smtClean="0">
                <a:latin typeface="SimSun" charset="-122"/>
                <a:ea typeface="SimSun" charset="-122"/>
                <a:cs typeface="SimSun" charset="-122"/>
              </a:rPr>
              <a:t>【</a:t>
            </a:r>
            <a:r>
              <a:rPr lang="zh-CN" altLang="en-US" dirty="0" smtClean="0">
                <a:latin typeface="SimSun" charset="-122"/>
                <a:ea typeface="SimSun" charset="-122"/>
                <a:cs typeface="SimSun" charset="-122"/>
              </a:rPr>
              <a:t>严重</a:t>
            </a:r>
            <a:r>
              <a:rPr lang="en-US" altLang="zh-CN" dirty="0" smtClean="0">
                <a:latin typeface="SimSun" charset="-122"/>
                <a:ea typeface="SimSun" charset="-122"/>
                <a:cs typeface="SimSun" charset="-122"/>
              </a:rPr>
              <a:t>】</a:t>
            </a:r>
          </a:p>
          <a:p>
            <a:r>
              <a:rPr lang="zh-CN" altLang="en-US" sz="1200" dirty="0" smtClean="0">
                <a:latin typeface="SimSun" charset="-122"/>
                <a:ea typeface="SimSun" charset="-122"/>
                <a:cs typeface="SimSun" charset="-122"/>
              </a:rPr>
              <a:t>包周期：指一个包的生命周期变化</a:t>
            </a:r>
            <a:endParaRPr lang="en-US" altLang="zh-CN" sz="1200" dirty="0" smtClean="0">
              <a:latin typeface="SimSun" charset="-122"/>
              <a:ea typeface="SimSun" charset="-122"/>
              <a:cs typeface="SimSun" charset="-122"/>
            </a:endParaRPr>
          </a:p>
          <a:p>
            <a:r>
              <a:rPr lang="zh-CN" altLang="en-US" sz="1200" dirty="0" smtClean="0">
                <a:latin typeface="SimSun" charset="-122"/>
                <a:ea typeface="SimSun" charset="-122"/>
                <a:cs typeface="SimSun" charset="-122"/>
              </a:rPr>
              <a:t>包详情：涵盖包，容器、模块的描述、版本、特性</a:t>
            </a:r>
            <a:r>
              <a:rPr lang="zh-CN" altLang="en-US" sz="1200" baseline="0" dirty="0" smtClean="0">
                <a:latin typeface="SimSun" charset="-122"/>
                <a:ea typeface="SimSun" charset="-122"/>
                <a:cs typeface="SimSun" charset="-122"/>
              </a:rPr>
              <a:t>，打包时间等</a:t>
            </a:r>
            <a:endParaRPr lang="en-US" altLang="zh-CN" sz="1200" dirty="0" smtClean="0"/>
          </a:p>
          <a:p>
            <a:endParaRPr lang="en-US" altLang="zh-CN" sz="1200" baseline="0" dirty="0" smtClean="0">
              <a:latin typeface="SimSun" charset="-122"/>
              <a:ea typeface="SimSun" charset="-122"/>
              <a:cs typeface="SimSun" charset="-122"/>
            </a:endParaRPr>
          </a:p>
          <a:p>
            <a:r>
              <a:rPr lang="zh-CN" altLang="en-US" sz="1200" baseline="0" dirty="0" smtClean="0">
                <a:latin typeface="SimSun" charset="-122"/>
                <a:ea typeface="SimSun" charset="-122"/>
                <a:cs typeface="SimSun" charset="-122"/>
              </a:rPr>
              <a:t>容器包管理：</a:t>
            </a:r>
            <a:endParaRPr lang="en-US" altLang="zh-CN" sz="1200" baseline="0" dirty="0" smtClean="0">
              <a:latin typeface="SimSun" charset="-122"/>
              <a:ea typeface="SimSun" charset="-122"/>
              <a:cs typeface="SimSun" charset="-122"/>
            </a:endParaRPr>
          </a:p>
          <a:p>
            <a:r>
              <a:rPr lang="zh-CN" altLang="en-US" sz="1200" baseline="0" dirty="0" smtClean="0">
                <a:latin typeface="SimSun" charset="-122"/>
                <a:ea typeface="SimSun" charset="-122"/>
                <a:cs typeface="SimSun" charset="-122"/>
              </a:rPr>
              <a:t>下载、容器包列表、容器包禁用、设置推荐、容器包编辑、详情等</a:t>
            </a:r>
            <a:endParaRPr lang="en-US" altLang="zh-CN" sz="1200" baseline="0" dirty="0" smtClean="0">
              <a:latin typeface="SimSun" charset="-122"/>
              <a:ea typeface="SimSun" charset="-122"/>
              <a:cs typeface="SimSun" charset="-122"/>
            </a:endParaRPr>
          </a:p>
          <a:p>
            <a:endParaRPr lang="en-US" altLang="zh-CN" sz="1200" baseline="0" dirty="0" smtClean="0">
              <a:latin typeface="SimSun" charset="-122"/>
              <a:ea typeface="SimSun" charset="-122"/>
              <a:cs typeface="SimSun" charset="-122"/>
            </a:endParaRPr>
          </a:p>
          <a:p>
            <a:r>
              <a:rPr lang="zh-CN" altLang="en-US" sz="1200" baseline="0" dirty="0" smtClean="0">
                <a:latin typeface="SimSun" charset="-122"/>
                <a:ea typeface="SimSun" charset="-122"/>
                <a:cs typeface="SimSun" charset="-122"/>
              </a:rPr>
              <a:t>容器管理：</a:t>
            </a:r>
            <a:endParaRPr lang="en-US" altLang="zh-CN" sz="1200" baseline="0" dirty="0" smtClean="0">
              <a:latin typeface="SimSun" charset="-122"/>
              <a:ea typeface="SimSun" charset="-122"/>
              <a:cs typeface="SimSun" charset="-122"/>
            </a:endParaRPr>
          </a:p>
          <a:p>
            <a:r>
              <a:rPr lang="zh-CN" altLang="en-US" sz="1200" baseline="0" dirty="0" smtClean="0">
                <a:latin typeface="SimSun" charset="-122"/>
                <a:ea typeface="SimSun" charset="-122"/>
                <a:cs typeface="SimSun" charset="-122"/>
              </a:rPr>
              <a:t>容器列表、上传下载、容器禁用、设置推荐、容器编辑、详情等</a:t>
            </a:r>
            <a:endParaRPr lang="en-US" altLang="zh-CN" sz="1200" baseline="0" dirty="0" smtClean="0">
              <a:latin typeface="SimSun" charset="-122"/>
              <a:ea typeface="SimSun" charset="-122"/>
              <a:cs typeface="SimSun" charset="-122"/>
            </a:endParaRPr>
          </a:p>
          <a:p>
            <a:endParaRPr lang="en-US" altLang="zh-CN" sz="1200" baseline="0" dirty="0" smtClean="0">
              <a:latin typeface="SimSun" charset="-122"/>
              <a:ea typeface="SimSun" charset="-122"/>
              <a:cs typeface="SimSun" charset="-122"/>
            </a:endParaRPr>
          </a:p>
          <a:p>
            <a:r>
              <a:rPr lang="zh-CN" altLang="en-US" sz="1200" baseline="0" dirty="0" smtClean="0">
                <a:latin typeface="SimSun" charset="-122"/>
                <a:ea typeface="SimSun" charset="-122"/>
                <a:cs typeface="SimSun" charset="-122"/>
              </a:rPr>
              <a:t>模块管理</a:t>
            </a:r>
            <a:endParaRPr lang="en-US" altLang="zh-CN" sz="1200" baseline="0" dirty="0" smtClean="0">
              <a:latin typeface="SimSun" charset="-122"/>
              <a:ea typeface="SimSun" charset="-122"/>
              <a:cs typeface="SimSun" charset="-122"/>
            </a:endParaRPr>
          </a:p>
          <a:p>
            <a:r>
              <a:rPr lang="zh-CN" altLang="en-US" sz="1200" baseline="0" dirty="0" smtClean="0">
                <a:latin typeface="SimSun" charset="-122"/>
                <a:ea typeface="SimSun" charset="-122"/>
                <a:cs typeface="SimSun" charset="-122"/>
              </a:rPr>
              <a:t>新增模块、模块编辑、模块详情、新增模块实例、编辑模块实例、模块实例详情、模块实例列表、模块实例问题标记、模块问题修复、模块兼容性配置</a:t>
            </a:r>
            <a:endParaRPr lang="en-US" altLang="zh-CN" sz="1200" baseline="0" dirty="0" smtClean="0">
              <a:latin typeface="SimSun" charset="-122"/>
              <a:ea typeface="SimSun" charset="-122"/>
              <a:cs typeface="SimSun" charset="-122"/>
            </a:endParaRPr>
          </a:p>
          <a:p>
            <a:endParaRPr lang="en-US" altLang="zh-CN" sz="1200" baseline="0" dirty="0" smtClean="0">
              <a:latin typeface="SimSun" charset="-122"/>
              <a:ea typeface="SimSun" charset="-122"/>
              <a:cs typeface="SimSun" charset="-122"/>
            </a:endParaRPr>
          </a:p>
          <a:p>
            <a:r>
              <a:rPr lang="zh-CN" altLang="en-US" sz="1200" dirty="0" smtClean="0"/>
              <a:t>问题追踪：模块实例问题标记</a:t>
            </a:r>
            <a:r>
              <a:rPr lang="en-US" altLang="zh-CN" sz="1200" dirty="0" smtClean="0"/>
              <a:t>&amp;</a:t>
            </a:r>
            <a:r>
              <a:rPr lang="en-US" altLang="zh-CN" sz="1200" dirty="0" err="1" smtClean="0"/>
              <a:t>bugfix</a:t>
            </a:r>
            <a:r>
              <a:rPr lang="zh-CN" altLang="en-US" sz="1200" dirty="0" smtClean="0"/>
              <a:t>，关联容器包等</a:t>
            </a:r>
            <a:endParaRPr lang="en-US" altLang="zh-CN" sz="1200" dirty="0" smtClean="0"/>
          </a:p>
          <a:p>
            <a:r>
              <a:rPr lang="zh-CN" altLang="en-US" sz="1200" dirty="0" smtClean="0"/>
              <a:t>测试用例管理：中间件自动化测试用例管理</a:t>
            </a:r>
            <a:endParaRPr lang="en-US" altLang="zh-CN" sz="1200" dirty="0" smtClean="0"/>
          </a:p>
          <a:p>
            <a:r>
              <a:rPr lang="zh-CN" altLang="en-US" sz="1200" dirty="0" smtClean="0"/>
              <a:t>操作日志：平台上的操作日志</a:t>
            </a:r>
            <a:endParaRPr lang="en-US" altLang="zh-CN" sz="1200" dirty="0" smtClean="0"/>
          </a:p>
          <a:p>
            <a:r>
              <a:rPr lang="zh-CN" altLang="en-US" sz="1200" dirty="0" smtClean="0"/>
              <a:t>权限管理：不同角色不同操作权限</a:t>
            </a:r>
            <a:endParaRPr lang="en-US" altLang="zh-CN" sz="1200" dirty="0" smtClean="0"/>
          </a:p>
          <a:p>
            <a:r>
              <a:rPr lang="zh-CN" altLang="en-US" sz="1200" dirty="0" smtClean="0"/>
              <a:t>命令工具：</a:t>
            </a:r>
            <a:r>
              <a:rPr lang="en-US" altLang="zh-CN" sz="1200" dirty="0" err="1" smtClean="0"/>
              <a:t>qos</a:t>
            </a:r>
            <a:r>
              <a:rPr lang="zh-CN" altLang="en-US" sz="1200" dirty="0" smtClean="0"/>
              <a:t>治理命令</a:t>
            </a:r>
            <a:endParaRPr lang="zh-CN" altLang="en-US" sz="1200"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6</a:t>
            </a:fld>
            <a:endParaRPr lang="zh-CN" altLang="en-US"/>
          </a:p>
        </p:txBody>
      </p:sp>
    </p:spTree>
    <p:extLst>
      <p:ext uri="{BB962C8B-B14F-4D97-AF65-F5344CB8AC3E}">
        <p14:creationId xmlns:p14="http://schemas.microsoft.com/office/powerpoint/2010/main" val="33014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endParaRPr lang="zh-CN" altLang="en-US" sz="1200"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7</a:t>
            </a:fld>
            <a:endParaRPr lang="zh-CN" altLang="en-US"/>
          </a:p>
        </p:txBody>
      </p:sp>
    </p:spTree>
    <p:extLst>
      <p:ext uri="{BB962C8B-B14F-4D97-AF65-F5344CB8AC3E}">
        <p14:creationId xmlns:p14="http://schemas.microsoft.com/office/powerpoint/2010/main" val="1318401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endParaRPr lang="zh-CN" altLang="en-US" sz="1200"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8</a:t>
            </a:fld>
            <a:endParaRPr lang="zh-CN" altLang="en-US"/>
          </a:p>
        </p:txBody>
      </p:sp>
    </p:spTree>
    <p:extLst>
      <p:ext uri="{BB962C8B-B14F-4D97-AF65-F5344CB8AC3E}">
        <p14:creationId xmlns:p14="http://schemas.microsoft.com/office/powerpoint/2010/main" val="1674860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endParaRPr lang="zh-CN" altLang="en-US" sz="1200"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9</a:t>
            </a:fld>
            <a:endParaRPr lang="zh-CN" altLang="en-US"/>
          </a:p>
        </p:txBody>
      </p:sp>
    </p:spTree>
    <p:extLst>
      <p:ext uri="{BB962C8B-B14F-4D97-AF65-F5344CB8AC3E}">
        <p14:creationId xmlns:p14="http://schemas.microsoft.com/office/powerpoint/2010/main" val="975507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9538" y="741363"/>
            <a:ext cx="6578600" cy="3702050"/>
          </a:xfrm>
          <a:prstGeom prst="rect">
            <a:avLst/>
          </a:prstGeom>
        </p:spPr>
      </p:sp>
      <p:sp>
        <p:nvSpPr>
          <p:cNvPr id="3" name="备注占位符 2"/>
          <p:cNvSpPr>
            <a:spLocks noGrp="1"/>
          </p:cNvSpPr>
          <p:nvPr>
            <p:ph type="body" idx="1"/>
          </p:nvPr>
        </p:nvSpPr>
        <p:spPr>
          <a:xfrm>
            <a:off x="679450" y="4691063"/>
            <a:ext cx="5438775" cy="4443412"/>
          </a:xfrm>
          <a:prstGeom prst="rect">
            <a:avLst/>
          </a:prstGeom>
        </p:spPr>
        <p:txBody>
          <a:bodyPr/>
          <a:lstStyle/>
          <a:p>
            <a:endParaRPr lang="zh-CN" altLang="en-US" sz="1200" dirty="0"/>
          </a:p>
        </p:txBody>
      </p:sp>
      <p:sp>
        <p:nvSpPr>
          <p:cNvPr id="4" name="页脚占位符 3"/>
          <p:cNvSpPr>
            <a:spLocks noGrp="1"/>
          </p:cNvSpPr>
          <p:nvPr>
            <p:ph type="ftr" sz="quarter" idx="10"/>
          </p:nvPr>
        </p:nvSpPr>
        <p:spPr>
          <a:xfrm>
            <a:off x="0" y="9378950"/>
            <a:ext cx="2946400" cy="493713"/>
          </a:xfrm>
          <a:prstGeom prst="rect">
            <a:avLst/>
          </a:prstGeom>
        </p:spPr>
        <p:txBody>
          <a:bodyPr/>
          <a:lstStyle/>
          <a:p>
            <a:endParaRPr lang="zh-CN" altLang="en-US"/>
          </a:p>
        </p:txBody>
      </p:sp>
      <p:sp>
        <p:nvSpPr>
          <p:cNvPr id="5" name="幻灯片编号占位符 4"/>
          <p:cNvSpPr>
            <a:spLocks noGrp="1"/>
          </p:cNvSpPr>
          <p:nvPr>
            <p:ph type="sldNum" sz="quarter" idx="11"/>
          </p:nvPr>
        </p:nvSpPr>
        <p:spPr>
          <a:xfrm>
            <a:off x="3849688" y="9378950"/>
            <a:ext cx="2946400" cy="493713"/>
          </a:xfrm>
          <a:prstGeom prst="rect">
            <a:avLst/>
          </a:prstGeom>
        </p:spPr>
        <p:txBody>
          <a:bodyPr/>
          <a:lstStyle/>
          <a:p>
            <a:fld id="{87E3025A-3715-4A9E-992E-AEF3712B49E2}" type="slidenum">
              <a:rPr lang="zh-CN" altLang="en-US" smtClean="0"/>
              <a:pPr/>
              <a:t>10</a:t>
            </a:fld>
            <a:endParaRPr lang="zh-CN" altLang="en-US"/>
          </a:p>
        </p:txBody>
      </p:sp>
    </p:spTree>
    <p:extLst>
      <p:ext uri="{BB962C8B-B14F-4D97-AF65-F5344CB8AC3E}">
        <p14:creationId xmlns:p14="http://schemas.microsoft.com/office/powerpoint/2010/main" val="35866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descr="qunar_PPT模板_20120711_V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2"/>
            <a:ext cx="12188825" cy="6859118"/>
          </a:xfrm>
          <a:prstGeom prst="rect">
            <a:avLst/>
          </a:prstGeom>
          <a:noFill/>
          <a:ln>
            <a:noFill/>
          </a:ln>
        </p:spPr>
      </p:pic>
      <p:sp>
        <p:nvSpPr>
          <p:cNvPr id="2" name="标题 1"/>
          <p:cNvSpPr>
            <a:spLocks noGrp="1"/>
          </p:cNvSpPr>
          <p:nvPr>
            <p:ph type="ctrTitle"/>
          </p:nvPr>
        </p:nvSpPr>
        <p:spPr>
          <a:xfrm>
            <a:off x="833250" y="3479633"/>
            <a:ext cx="4704695" cy="911351"/>
          </a:xfrm>
        </p:spPr>
        <p:txBody>
          <a:bodyPr/>
          <a:lstStyle>
            <a:lvl1pPr algn="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325" y="3886202"/>
            <a:ext cx="8532178" cy="1752600"/>
          </a:xfrm>
          <a:prstGeom prst="rect">
            <a:avLst/>
          </a:prstGeom>
        </p:spPr>
        <p:txBody>
          <a:bodyPr lIns="91436" tIns="45718" rIns="91436" bIns="45718"/>
          <a:lstStyle>
            <a:lvl1pPr marL="0" indent="0" algn="ctr">
              <a:buNone/>
              <a:defRPr>
                <a:solidFill>
                  <a:schemeClr val="tx1">
                    <a:tint val="75000"/>
                  </a:schemeClr>
                </a:solidFill>
              </a:defRPr>
            </a:lvl1pPr>
            <a:lvl2pPr marL="543510" indent="0" algn="ctr">
              <a:buNone/>
              <a:defRPr>
                <a:solidFill>
                  <a:schemeClr val="tx1">
                    <a:tint val="75000"/>
                  </a:schemeClr>
                </a:solidFill>
              </a:defRPr>
            </a:lvl2pPr>
            <a:lvl3pPr marL="1087693" indent="0" algn="ctr">
              <a:buNone/>
              <a:defRPr>
                <a:solidFill>
                  <a:schemeClr val="tx1">
                    <a:tint val="75000"/>
                  </a:schemeClr>
                </a:solidFill>
              </a:defRPr>
            </a:lvl3pPr>
            <a:lvl4pPr marL="1631875" indent="0" algn="ctr">
              <a:buNone/>
              <a:defRPr>
                <a:solidFill>
                  <a:schemeClr val="tx1">
                    <a:tint val="75000"/>
                  </a:schemeClr>
                </a:solidFill>
              </a:defRPr>
            </a:lvl4pPr>
            <a:lvl5pPr marL="2176057" indent="0" algn="ctr">
              <a:buNone/>
              <a:defRPr>
                <a:solidFill>
                  <a:schemeClr val="tx1">
                    <a:tint val="75000"/>
                  </a:schemeClr>
                </a:solidFill>
              </a:defRPr>
            </a:lvl5pPr>
            <a:lvl6pPr marL="2719568" indent="0" algn="ctr">
              <a:buNone/>
              <a:defRPr>
                <a:solidFill>
                  <a:schemeClr val="tx1">
                    <a:tint val="75000"/>
                  </a:schemeClr>
                </a:solidFill>
              </a:defRPr>
            </a:lvl6pPr>
            <a:lvl7pPr marL="3263750" indent="0" algn="ctr">
              <a:buNone/>
              <a:defRPr>
                <a:solidFill>
                  <a:schemeClr val="tx1">
                    <a:tint val="75000"/>
                  </a:schemeClr>
                </a:solidFill>
              </a:defRPr>
            </a:lvl7pPr>
            <a:lvl8pPr marL="3807932" indent="0" algn="ctr">
              <a:buNone/>
              <a:defRPr>
                <a:solidFill>
                  <a:schemeClr val="tx1">
                    <a:tint val="75000"/>
                  </a:schemeClr>
                </a:solidFill>
              </a:defRPr>
            </a:lvl8pPr>
            <a:lvl9pPr marL="4351443"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fld id="{268ED2DB-93F7-4458-B854-00AF2AEBC1F6}" type="datetimeFigureOut">
              <a:rPr lang="zh-CN" altLang="en-US" smtClean="0">
                <a:solidFill>
                  <a:prstClr val="black">
                    <a:tint val="75000"/>
                  </a:prstClr>
                </a:solidFill>
              </a:rPr>
              <a:t>2020/3/6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E8175D2-5365-4761-9B61-F4B71C59D00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09445" y="1600202"/>
            <a:ext cx="10969942" cy="4525963"/>
          </a:xfrm>
          <a:prstGeom prst="rect">
            <a:avLst/>
          </a:prstGeom>
        </p:spPr>
        <p:txBody>
          <a:bodyPr vert="eaVert" lIns="91436" tIns="45718" rIns="91436" bIns="45718"/>
          <a:lstStyle/>
          <a:p>
            <a:pPr lvl="0"/>
            <a:r>
              <a:rPr lang="zh-CN" altLang="en-US"/>
              <a:t>编辑母版文本样式
第二级
第三级
第四级
第五级</a:t>
            </a:r>
          </a:p>
        </p:txBody>
      </p:sp>
      <p:sp>
        <p:nvSpPr>
          <p:cNvPr id="4" name="日期占位符 3"/>
          <p:cNvSpPr>
            <a:spLocks noGrp="1"/>
          </p:cNvSpPr>
          <p:nvPr>
            <p:ph type="dt" sz="half" idx="10"/>
          </p:nvPr>
        </p:nvSpPr>
        <p:spPr/>
        <p:txBody>
          <a:bodyPr/>
          <a:lstStyle>
            <a:lvl1pPr>
              <a:defRPr/>
            </a:lvl1pPr>
          </a:lstStyle>
          <a:p>
            <a:fld id="{268ED2DB-93F7-4458-B854-00AF2AEBC1F6}" type="datetimeFigureOut">
              <a:rPr lang="zh-CN" altLang="en-US" smtClean="0">
                <a:solidFill>
                  <a:prstClr val="black">
                    <a:tint val="75000"/>
                  </a:prstClr>
                </a:solidFill>
              </a:rPr>
              <a:t>2020/3/6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E8175D2-5365-4761-9B61-F4B71C59D00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274641"/>
            <a:ext cx="2742486" cy="5851526"/>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09442" y="274641"/>
            <a:ext cx="8024310" cy="5851526"/>
          </a:xfrm>
          <a:prstGeom prst="rect">
            <a:avLst/>
          </a:prstGeom>
        </p:spPr>
        <p:txBody>
          <a:bodyPr vert="eaVert" lIns="91436" tIns="45718" rIns="91436" bIns="45718"/>
          <a:lstStyle/>
          <a:p>
            <a:pPr lvl="0"/>
            <a:r>
              <a:rPr lang="zh-CN" altLang="en-US"/>
              <a:t>编辑母版文本样式
第二级
第三级
第四级
第五级</a:t>
            </a:r>
          </a:p>
        </p:txBody>
      </p:sp>
      <p:sp>
        <p:nvSpPr>
          <p:cNvPr id="4" name="日期占位符 3"/>
          <p:cNvSpPr>
            <a:spLocks noGrp="1"/>
          </p:cNvSpPr>
          <p:nvPr>
            <p:ph type="dt" sz="half" idx="10"/>
          </p:nvPr>
        </p:nvSpPr>
        <p:spPr/>
        <p:txBody>
          <a:bodyPr/>
          <a:lstStyle>
            <a:lvl1pPr>
              <a:defRPr/>
            </a:lvl1pPr>
          </a:lstStyle>
          <a:p>
            <a:fld id="{268ED2DB-93F7-4458-B854-00AF2AEBC1F6}" type="datetimeFigureOut">
              <a:rPr lang="zh-CN" altLang="en-US" smtClean="0">
                <a:solidFill>
                  <a:prstClr val="black">
                    <a:tint val="75000"/>
                  </a:prstClr>
                </a:solidFill>
              </a:rPr>
              <a:t>2020/3/6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E8175D2-5365-4761-9B61-F4B71C59D00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descr="qunar_PPT模板_20120712(内页).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2"/>
            <a:ext cx="12188825" cy="6859118"/>
          </a:xfrm>
          <a:prstGeom prst="rect">
            <a:avLst/>
          </a:prstGeom>
          <a:noFill/>
          <a:ln>
            <a:noFill/>
          </a:ln>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a:xfrm>
            <a:off x="609445" y="1600202"/>
            <a:ext cx="10969942" cy="4525963"/>
          </a:xfrm>
          <a:prstGeom prst="rect">
            <a:avLst/>
          </a:prstGeom>
        </p:spPr>
        <p:txBody>
          <a:bodyPr lIns="91436" tIns="45718" rIns="91436" bIns="45718"/>
          <a:lstStyle/>
          <a:p>
            <a:pPr lvl="0"/>
            <a:r>
              <a:rPr lang="zh-CN" altLang="en-US"/>
              <a:t>编辑母版文本样式
第二级
第三级
第四级
第五级</a:t>
            </a:r>
          </a:p>
        </p:txBody>
      </p:sp>
      <p:sp>
        <p:nvSpPr>
          <p:cNvPr id="5" name="日期占位符 3"/>
          <p:cNvSpPr>
            <a:spLocks noGrp="1"/>
          </p:cNvSpPr>
          <p:nvPr>
            <p:ph type="dt" sz="half" idx="10"/>
          </p:nvPr>
        </p:nvSpPr>
        <p:spPr/>
        <p:txBody>
          <a:bodyPr/>
          <a:lstStyle>
            <a:lvl1pPr>
              <a:defRPr/>
            </a:lvl1pPr>
          </a:lstStyle>
          <a:p>
            <a:fld id="{268ED2DB-93F7-4458-B854-00AF2AEBC1F6}" type="datetimeFigureOut">
              <a:rPr lang="zh-CN" altLang="en-US" smtClean="0">
                <a:solidFill>
                  <a:prstClr val="black">
                    <a:tint val="75000"/>
                  </a:prstClr>
                </a:solidFill>
              </a:rPr>
              <a:t>2020/3/6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E8175D2-5365-4761-9B61-F4B71C59D00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4" y="4406903"/>
            <a:ext cx="10360501" cy="1362074"/>
          </a:xfrm>
        </p:spPr>
        <p:txBody>
          <a:bodyPr anchor="t"/>
          <a:lstStyle>
            <a:lvl1pPr algn="l">
              <a:defRPr sz="4777" b="1" cap="all"/>
            </a:lvl1pPr>
          </a:lstStyle>
          <a:p>
            <a:r>
              <a:rPr lang="zh-CN" altLang="en-US"/>
              <a:t>单击此处编辑母版标题样式</a:t>
            </a:r>
          </a:p>
        </p:txBody>
      </p:sp>
      <p:sp>
        <p:nvSpPr>
          <p:cNvPr id="3" name="文本占位符 2"/>
          <p:cNvSpPr>
            <a:spLocks noGrp="1"/>
          </p:cNvSpPr>
          <p:nvPr>
            <p:ph type="body" idx="1" hasCustomPrompt="1"/>
          </p:nvPr>
        </p:nvSpPr>
        <p:spPr>
          <a:xfrm>
            <a:off x="962834" y="2906717"/>
            <a:ext cx="10360501" cy="1500186"/>
          </a:xfrm>
          <a:prstGeom prst="rect">
            <a:avLst/>
          </a:prstGeom>
        </p:spPr>
        <p:txBody>
          <a:bodyPr lIns="91436" tIns="45718" rIns="91436" bIns="45718" anchor="b"/>
          <a:lstStyle>
            <a:lvl1pPr marL="0" indent="0">
              <a:buNone/>
              <a:defRPr sz="2391">
                <a:solidFill>
                  <a:schemeClr val="tx1">
                    <a:tint val="75000"/>
                  </a:schemeClr>
                </a:solidFill>
              </a:defRPr>
            </a:lvl1pPr>
            <a:lvl2pPr marL="543510" indent="0">
              <a:buNone/>
              <a:defRPr sz="2105">
                <a:solidFill>
                  <a:schemeClr val="tx1">
                    <a:tint val="75000"/>
                  </a:schemeClr>
                </a:solidFill>
              </a:defRPr>
            </a:lvl2pPr>
            <a:lvl3pPr marL="1087693" indent="0">
              <a:buNone/>
              <a:defRPr sz="1899">
                <a:solidFill>
                  <a:schemeClr val="tx1">
                    <a:tint val="75000"/>
                  </a:schemeClr>
                </a:solidFill>
              </a:defRPr>
            </a:lvl3pPr>
            <a:lvl4pPr marL="1631875" indent="0">
              <a:buNone/>
              <a:defRPr sz="1688">
                <a:solidFill>
                  <a:schemeClr val="tx1">
                    <a:tint val="75000"/>
                  </a:schemeClr>
                </a:solidFill>
              </a:defRPr>
            </a:lvl4pPr>
            <a:lvl5pPr marL="2176057" indent="0">
              <a:buNone/>
              <a:defRPr sz="1688">
                <a:solidFill>
                  <a:schemeClr val="tx1">
                    <a:tint val="75000"/>
                  </a:schemeClr>
                </a:solidFill>
              </a:defRPr>
            </a:lvl5pPr>
            <a:lvl6pPr marL="2719568" indent="0">
              <a:buNone/>
              <a:defRPr sz="1688">
                <a:solidFill>
                  <a:schemeClr val="tx1">
                    <a:tint val="75000"/>
                  </a:schemeClr>
                </a:solidFill>
              </a:defRPr>
            </a:lvl6pPr>
            <a:lvl7pPr marL="3263750" indent="0">
              <a:buNone/>
              <a:defRPr sz="1688">
                <a:solidFill>
                  <a:schemeClr val="tx1">
                    <a:tint val="75000"/>
                  </a:schemeClr>
                </a:solidFill>
              </a:defRPr>
            </a:lvl7pPr>
            <a:lvl8pPr marL="3807932" indent="0">
              <a:buNone/>
              <a:defRPr sz="1688">
                <a:solidFill>
                  <a:schemeClr val="tx1">
                    <a:tint val="75000"/>
                  </a:schemeClr>
                </a:solidFill>
              </a:defRPr>
            </a:lvl8pPr>
            <a:lvl9pPr marL="4351443" indent="0">
              <a:buNone/>
              <a:defRPr sz="1688">
                <a:solidFill>
                  <a:schemeClr val="tx1">
                    <a:tint val="75000"/>
                  </a:schemeClr>
                </a:solidFill>
              </a:defRPr>
            </a:lvl9pPr>
          </a:lstStyle>
          <a:p>
            <a:pPr lvl="0"/>
            <a:r>
              <a:rPr lang="zh-CN" altLang="en-US"/>
              <a:t>编辑母版文本样式
第二级
第三级
第四级
第五级</a:t>
            </a:r>
          </a:p>
        </p:txBody>
      </p:sp>
      <p:sp>
        <p:nvSpPr>
          <p:cNvPr id="4" name="日期占位符 3"/>
          <p:cNvSpPr>
            <a:spLocks noGrp="1"/>
          </p:cNvSpPr>
          <p:nvPr>
            <p:ph type="dt" sz="half" idx="10"/>
          </p:nvPr>
        </p:nvSpPr>
        <p:spPr/>
        <p:txBody>
          <a:bodyPr/>
          <a:lstStyle>
            <a:lvl1pPr>
              <a:defRPr/>
            </a:lvl1pPr>
          </a:lstStyle>
          <a:p>
            <a:fld id="{268ED2DB-93F7-4458-B854-00AF2AEBC1F6}" type="datetimeFigureOut">
              <a:rPr lang="zh-CN" altLang="en-US" smtClean="0">
                <a:solidFill>
                  <a:prstClr val="black">
                    <a:tint val="75000"/>
                  </a:prstClr>
                </a:solidFill>
              </a:rPr>
              <a:t>2020/3/6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E8175D2-5365-4761-9B61-F4B71C59D00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09442" y="1600202"/>
            <a:ext cx="5383398" cy="4525963"/>
          </a:xfrm>
          <a:prstGeom prst="rect">
            <a:avLst/>
          </a:prstGeom>
        </p:spPr>
        <p:txBody>
          <a:bodyPr lIns="91436" tIns="45718" rIns="91436" bIns="45718"/>
          <a:lstStyle>
            <a:lvl1pPr>
              <a:defRPr sz="3301"/>
            </a:lvl1pPr>
            <a:lvl2pPr>
              <a:defRPr sz="2883"/>
            </a:lvl2pPr>
            <a:lvl3pPr>
              <a:defRPr sz="2391"/>
            </a:lvl3pPr>
            <a:lvl4pPr>
              <a:defRPr sz="2105"/>
            </a:lvl4pPr>
            <a:lvl5pPr>
              <a:defRPr sz="2105"/>
            </a:lvl5pPr>
            <a:lvl6pPr>
              <a:defRPr sz="2105"/>
            </a:lvl6pPr>
            <a:lvl7pPr>
              <a:defRPr sz="2105"/>
            </a:lvl7pPr>
            <a:lvl8pPr>
              <a:defRPr sz="2105"/>
            </a:lvl8pPr>
            <a:lvl9pPr>
              <a:defRPr sz="2105"/>
            </a:lvl9pPr>
          </a:lstStyle>
          <a:p>
            <a:pPr lvl="0"/>
            <a:r>
              <a:rPr lang="zh-CN" altLang="en-US"/>
              <a:t>编辑母版文本样式
第二级
第三级
第四级
第五级</a:t>
            </a:r>
          </a:p>
        </p:txBody>
      </p:sp>
      <p:sp>
        <p:nvSpPr>
          <p:cNvPr id="4" name="内容占位符 3"/>
          <p:cNvSpPr>
            <a:spLocks noGrp="1"/>
          </p:cNvSpPr>
          <p:nvPr>
            <p:ph sz="half" idx="2" hasCustomPrompt="1"/>
          </p:nvPr>
        </p:nvSpPr>
        <p:spPr>
          <a:xfrm>
            <a:off x="6195986" y="1600202"/>
            <a:ext cx="5383398" cy="4525963"/>
          </a:xfrm>
          <a:prstGeom prst="rect">
            <a:avLst/>
          </a:prstGeom>
        </p:spPr>
        <p:txBody>
          <a:bodyPr lIns="91436" tIns="45718" rIns="91436" bIns="45718"/>
          <a:lstStyle>
            <a:lvl1pPr>
              <a:defRPr sz="3301"/>
            </a:lvl1pPr>
            <a:lvl2pPr>
              <a:defRPr sz="2883"/>
            </a:lvl2pPr>
            <a:lvl3pPr>
              <a:defRPr sz="2391"/>
            </a:lvl3pPr>
            <a:lvl4pPr>
              <a:defRPr sz="2105"/>
            </a:lvl4pPr>
            <a:lvl5pPr>
              <a:defRPr sz="2105"/>
            </a:lvl5pPr>
            <a:lvl6pPr>
              <a:defRPr sz="2105"/>
            </a:lvl6pPr>
            <a:lvl7pPr>
              <a:defRPr sz="2105"/>
            </a:lvl7pPr>
            <a:lvl8pPr>
              <a:defRPr sz="2105"/>
            </a:lvl8pPr>
            <a:lvl9pPr>
              <a:defRPr sz="2105"/>
            </a:lvl9pPr>
          </a:lstStyle>
          <a:p>
            <a:pPr lvl="0"/>
            <a:r>
              <a:rPr lang="zh-CN" altLang="en-US"/>
              <a:t>编辑母版文本样式
第二级
第三级
第四级
第五级</a:t>
            </a:r>
          </a:p>
        </p:txBody>
      </p:sp>
      <p:sp>
        <p:nvSpPr>
          <p:cNvPr id="5" name="日期占位符 3"/>
          <p:cNvSpPr>
            <a:spLocks noGrp="1"/>
          </p:cNvSpPr>
          <p:nvPr>
            <p:ph type="dt" sz="half" idx="10"/>
          </p:nvPr>
        </p:nvSpPr>
        <p:spPr/>
        <p:txBody>
          <a:bodyPr/>
          <a:lstStyle>
            <a:lvl1pPr>
              <a:defRPr/>
            </a:lvl1pPr>
          </a:lstStyle>
          <a:p>
            <a:fld id="{268ED2DB-93F7-4458-B854-00AF2AEBC1F6}" type="datetimeFigureOut">
              <a:rPr lang="zh-CN" altLang="en-US" smtClean="0">
                <a:solidFill>
                  <a:prstClr val="black">
                    <a:tint val="75000"/>
                  </a:prstClr>
                </a:solidFill>
              </a:rPr>
              <a:t>2020/3/6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E8175D2-5365-4761-9B61-F4B71C59D00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hasCustomPrompt="1"/>
          </p:nvPr>
        </p:nvSpPr>
        <p:spPr>
          <a:xfrm>
            <a:off x="609442" y="1535113"/>
            <a:ext cx="5385514" cy="639762"/>
          </a:xfrm>
          <a:prstGeom prst="rect">
            <a:avLst/>
          </a:prstGeom>
        </p:spPr>
        <p:txBody>
          <a:bodyPr lIns="91436" tIns="45718" rIns="91436" bIns="45718" anchor="b"/>
          <a:lstStyle>
            <a:lvl1pPr marL="0" indent="0">
              <a:buNone/>
              <a:defRPr sz="2883" b="1"/>
            </a:lvl1pPr>
            <a:lvl2pPr marL="543510" indent="0">
              <a:buNone/>
              <a:defRPr sz="2391" b="1"/>
            </a:lvl2pPr>
            <a:lvl3pPr marL="1087693" indent="0">
              <a:buNone/>
              <a:defRPr sz="2105" b="1"/>
            </a:lvl3pPr>
            <a:lvl4pPr marL="1631875" indent="0">
              <a:buNone/>
              <a:defRPr sz="1899" b="1"/>
            </a:lvl4pPr>
            <a:lvl5pPr marL="2176057" indent="0">
              <a:buNone/>
              <a:defRPr sz="1899" b="1"/>
            </a:lvl5pPr>
            <a:lvl6pPr marL="2719568" indent="0">
              <a:buNone/>
              <a:defRPr sz="1899" b="1"/>
            </a:lvl6pPr>
            <a:lvl7pPr marL="3263750" indent="0">
              <a:buNone/>
              <a:defRPr sz="1899" b="1"/>
            </a:lvl7pPr>
            <a:lvl8pPr marL="3807932" indent="0">
              <a:buNone/>
              <a:defRPr sz="1899" b="1"/>
            </a:lvl8pPr>
            <a:lvl9pPr marL="4351443" indent="0">
              <a:buNone/>
              <a:defRPr sz="1899" b="1"/>
            </a:lvl9pPr>
          </a:lstStyle>
          <a:p>
            <a:pPr lvl="0"/>
            <a:r>
              <a:rPr lang="zh-CN" altLang="en-US"/>
              <a:t>编辑母版文本样式
第二级
第三级
第四级
第五级</a:t>
            </a:r>
          </a:p>
        </p:txBody>
      </p:sp>
      <p:sp>
        <p:nvSpPr>
          <p:cNvPr id="4" name="内容占位符 3"/>
          <p:cNvSpPr>
            <a:spLocks noGrp="1"/>
          </p:cNvSpPr>
          <p:nvPr>
            <p:ph sz="half" idx="2" hasCustomPrompt="1"/>
          </p:nvPr>
        </p:nvSpPr>
        <p:spPr>
          <a:xfrm>
            <a:off x="609442" y="2174875"/>
            <a:ext cx="5385514" cy="3951288"/>
          </a:xfrm>
          <a:prstGeom prst="rect">
            <a:avLst/>
          </a:prstGeom>
        </p:spPr>
        <p:txBody>
          <a:bodyPr lIns="91436" tIns="45718" rIns="91436" bIns="45718"/>
          <a:lstStyle>
            <a:lvl1pPr>
              <a:defRPr sz="2883"/>
            </a:lvl1pPr>
            <a:lvl2pPr>
              <a:defRPr sz="2391"/>
            </a:lvl2pPr>
            <a:lvl3pPr>
              <a:defRPr sz="2105"/>
            </a:lvl3pPr>
            <a:lvl4pPr>
              <a:defRPr sz="1899"/>
            </a:lvl4pPr>
            <a:lvl5pPr>
              <a:defRPr sz="1899"/>
            </a:lvl5pPr>
            <a:lvl6pPr>
              <a:defRPr sz="1899"/>
            </a:lvl6pPr>
            <a:lvl7pPr>
              <a:defRPr sz="1899"/>
            </a:lvl7pPr>
            <a:lvl8pPr>
              <a:defRPr sz="1899"/>
            </a:lvl8pPr>
            <a:lvl9pPr>
              <a:defRPr sz="1899"/>
            </a:lvl9pPr>
          </a:lstStyle>
          <a:p>
            <a:pPr lvl="0"/>
            <a:r>
              <a:rPr lang="zh-CN" altLang="en-US"/>
              <a:t>编辑母版文本样式
第二级
第三级
第四级
第五级</a:t>
            </a:r>
          </a:p>
        </p:txBody>
      </p:sp>
      <p:sp>
        <p:nvSpPr>
          <p:cNvPr id="5" name="文本占位符 4"/>
          <p:cNvSpPr>
            <a:spLocks noGrp="1"/>
          </p:cNvSpPr>
          <p:nvPr>
            <p:ph type="body" sz="quarter" idx="3" hasCustomPrompt="1"/>
          </p:nvPr>
        </p:nvSpPr>
        <p:spPr>
          <a:xfrm>
            <a:off x="6191757" y="1535113"/>
            <a:ext cx="5387630" cy="639762"/>
          </a:xfrm>
          <a:prstGeom prst="rect">
            <a:avLst/>
          </a:prstGeom>
        </p:spPr>
        <p:txBody>
          <a:bodyPr lIns="91436" tIns="45718" rIns="91436" bIns="45718" anchor="b"/>
          <a:lstStyle>
            <a:lvl1pPr marL="0" indent="0">
              <a:buNone/>
              <a:defRPr sz="2883" b="1"/>
            </a:lvl1pPr>
            <a:lvl2pPr marL="543510" indent="0">
              <a:buNone/>
              <a:defRPr sz="2391" b="1"/>
            </a:lvl2pPr>
            <a:lvl3pPr marL="1087693" indent="0">
              <a:buNone/>
              <a:defRPr sz="2105" b="1"/>
            </a:lvl3pPr>
            <a:lvl4pPr marL="1631875" indent="0">
              <a:buNone/>
              <a:defRPr sz="1899" b="1"/>
            </a:lvl4pPr>
            <a:lvl5pPr marL="2176057" indent="0">
              <a:buNone/>
              <a:defRPr sz="1899" b="1"/>
            </a:lvl5pPr>
            <a:lvl6pPr marL="2719568" indent="0">
              <a:buNone/>
              <a:defRPr sz="1899" b="1"/>
            </a:lvl6pPr>
            <a:lvl7pPr marL="3263750" indent="0">
              <a:buNone/>
              <a:defRPr sz="1899" b="1"/>
            </a:lvl7pPr>
            <a:lvl8pPr marL="3807932" indent="0">
              <a:buNone/>
              <a:defRPr sz="1899" b="1"/>
            </a:lvl8pPr>
            <a:lvl9pPr marL="4351443" indent="0">
              <a:buNone/>
              <a:defRPr sz="1899" b="1"/>
            </a:lvl9pPr>
          </a:lstStyle>
          <a:p>
            <a:pPr lvl="0"/>
            <a:r>
              <a:rPr lang="zh-CN" altLang="en-US"/>
              <a:t>编辑母版文本样式
第二级
第三级
第四级
第五级</a:t>
            </a:r>
          </a:p>
        </p:txBody>
      </p:sp>
      <p:sp>
        <p:nvSpPr>
          <p:cNvPr id="6" name="内容占位符 5"/>
          <p:cNvSpPr>
            <a:spLocks noGrp="1"/>
          </p:cNvSpPr>
          <p:nvPr>
            <p:ph sz="quarter" idx="4" hasCustomPrompt="1"/>
          </p:nvPr>
        </p:nvSpPr>
        <p:spPr>
          <a:xfrm>
            <a:off x="6191757" y="2174875"/>
            <a:ext cx="5387630" cy="3951288"/>
          </a:xfrm>
          <a:prstGeom prst="rect">
            <a:avLst/>
          </a:prstGeom>
        </p:spPr>
        <p:txBody>
          <a:bodyPr lIns="91436" tIns="45718" rIns="91436" bIns="45718"/>
          <a:lstStyle>
            <a:lvl1pPr>
              <a:defRPr sz="2883"/>
            </a:lvl1pPr>
            <a:lvl2pPr>
              <a:defRPr sz="2391"/>
            </a:lvl2pPr>
            <a:lvl3pPr>
              <a:defRPr sz="2105"/>
            </a:lvl3pPr>
            <a:lvl4pPr>
              <a:defRPr sz="1899"/>
            </a:lvl4pPr>
            <a:lvl5pPr>
              <a:defRPr sz="1899"/>
            </a:lvl5pPr>
            <a:lvl6pPr>
              <a:defRPr sz="1899"/>
            </a:lvl6pPr>
            <a:lvl7pPr>
              <a:defRPr sz="1899"/>
            </a:lvl7pPr>
            <a:lvl8pPr>
              <a:defRPr sz="1899"/>
            </a:lvl8pPr>
            <a:lvl9pPr>
              <a:defRPr sz="1899"/>
            </a:lvl9pPr>
          </a:lstStyle>
          <a:p>
            <a:pPr lvl="0"/>
            <a:r>
              <a:rPr lang="zh-CN" altLang="en-US"/>
              <a:t>编辑母版文本样式
第二级
第三级
第四级
第五级</a:t>
            </a:r>
          </a:p>
        </p:txBody>
      </p:sp>
      <p:sp>
        <p:nvSpPr>
          <p:cNvPr id="7" name="日期占位符 3"/>
          <p:cNvSpPr>
            <a:spLocks noGrp="1"/>
          </p:cNvSpPr>
          <p:nvPr>
            <p:ph type="dt" sz="half" idx="10"/>
          </p:nvPr>
        </p:nvSpPr>
        <p:spPr/>
        <p:txBody>
          <a:bodyPr/>
          <a:lstStyle>
            <a:lvl1pPr>
              <a:defRPr/>
            </a:lvl1pPr>
          </a:lstStyle>
          <a:p>
            <a:fld id="{268ED2DB-93F7-4458-B854-00AF2AEBC1F6}" type="datetimeFigureOut">
              <a:rPr lang="zh-CN" altLang="en-US" smtClean="0">
                <a:solidFill>
                  <a:prstClr val="black">
                    <a:tint val="75000"/>
                  </a:prstClr>
                </a:solidFill>
              </a:rPr>
              <a:t>2020/3/6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FE8175D2-5365-4761-9B61-F4B71C59D00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fld id="{268ED2DB-93F7-4458-B854-00AF2AEBC1F6}" type="datetimeFigureOut">
              <a:rPr lang="zh-CN" altLang="en-US" smtClean="0">
                <a:solidFill>
                  <a:prstClr val="black">
                    <a:tint val="75000"/>
                  </a:prstClr>
                </a:solidFill>
              </a:rPr>
              <a:t>2020/3/6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E8175D2-5365-4761-9B61-F4B71C59D00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268ED2DB-93F7-4458-B854-00AF2AEBC1F6}" type="datetimeFigureOut">
              <a:rPr lang="zh-CN" altLang="en-US" smtClean="0">
                <a:solidFill>
                  <a:prstClr val="black">
                    <a:tint val="75000"/>
                  </a:prstClr>
                </a:solidFill>
              </a:rPr>
              <a:t>2020/3/6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E8175D2-5365-4761-9B61-F4B71C59D00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6" y="273053"/>
            <a:ext cx="4010039" cy="1162049"/>
          </a:xfrm>
        </p:spPr>
        <p:txBody>
          <a:bodyPr anchor="b"/>
          <a:lstStyle>
            <a:lvl1pPr algn="l">
              <a:defRPr sz="2391" b="1"/>
            </a:lvl1pPr>
          </a:lstStyle>
          <a:p>
            <a:r>
              <a:rPr lang="zh-CN" altLang="en-US"/>
              <a:t>单击此处编辑母版标题样式</a:t>
            </a:r>
          </a:p>
        </p:txBody>
      </p:sp>
      <p:sp>
        <p:nvSpPr>
          <p:cNvPr id="3" name="内容占位符 2"/>
          <p:cNvSpPr>
            <a:spLocks noGrp="1"/>
          </p:cNvSpPr>
          <p:nvPr>
            <p:ph idx="1" hasCustomPrompt="1"/>
          </p:nvPr>
        </p:nvSpPr>
        <p:spPr>
          <a:xfrm>
            <a:off x="4765494" y="273054"/>
            <a:ext cx="6813892" cy="5853113"/>
          </a:xfrm>
          <a:prstGeom prst="rect">
            <a:avLst/>
          </a:prstGeom>
        </p:spPr>
        <p:txBody>
          <a:bodyPr lIns="91436" tIns="45718" rIns="91436" bIns="45718"/>
          <a:lstStyle>
            <a:lvl1pPr>
              <a:defRPr sz="3793"/>
            </a:lvl1pPr>
            <a:lvl2pPr>
              <a:defRPr sz="3301"/>
            </a:lvl2pPr>
            <a:lvl3pPr>
              <a:defRPr sz="2883"/>
            </a:lvl3pPr>
            <a:lvl4pPr>
              <a:defRPr sz="2391"/>
            </a:lvl4pPr>
            <a:lvl5pPr>
              <a:defRPr sz="2391"/>
            </a:lvl5pPr>
            <a:lvl6pPr>
              <a:defRPr sz="2391"/>
            </a:lvl6pPr>
            <a:lvl7pPr>
              <a:defRPr sz="2391"/>
            </a:lvl7pPr>
            <a:lvl8pPr>
              <a:defRPr sz="2391"/>
            </a:lvl8pPr>
            <a:lvl9pPr>
              <a:defRPr sz="2391"/>
            </a:lvl9pPr>
          </a:lstStyle>
          <a:p>
            <a:pPr lvl="0"/>
            <a:r>
              <a:rPr lang="zh-CN" altLang="en-US"/>
              <a:t>编辑母版文本样式
第二级
第三级
第四级
第五级</a:t>
            </a:r>
          </a:p>
        </p:txBody>
      </p:sp>
      <p:sp>
        <p:nvSpPr>
          <p:cNvPr id="4" name="文本占位符 3"/>
          <p:cNvSpPr>
            <a:spLocks noGrp="1"/>
          </p:cNvSpPr>
          <p:nvPr>
            <p:ph type="body" sz="half" idx="2" hasCustomPrompt="1"/>
          </p:nvPr>
        </p:nvSpPr>
        <p:spPr>
          <a:xfrm>
            <a:off x="609446" y="1435101"/>
            <a:ext cx="4010039" cy="4691063"/>
          </a:xfrm>
          <a:prstGeom prst="rect">
            <a:avLst/>
          </a:prstGeom>
        </p:spPr>
        <p:txBody>
          <a:bodyPr lIns="91436" tIns="45718" rIns="91436" bIns="45718"/>
          <a:lstStyle>
            <a:lvl1pPr marL="0" indent="0">
              <a:buNone/>
              <a:defRPr sz="1688"/>
            </a:lvl1pPr>
            <a:lvl2pPr marL="543510" indent="0">
              <a:buNone/>
              <a:defRPr sz="1407"/>
            </a:lvl2pPr>
            <a:lvl3pPr marL="1087693" indent="0">
              <a:buNone/>
              <a:defRPr sz="1196"/>
            </a:lvl3pPr>
            <a:lvl4pPr marL="1631875" indent="0">
              <a:buNone/>
              <a:defRPr sz="1053"/>
            </a:lvl4pPr>
            <a:lvl5pPr marL="2176057" indent="0">
              <a:buNone/>
              <a:defRPr sz="1053"/>
            </a:lvl5pPr>
            <a:lvl6pPr marL="2719568" indent="0">
              <a:buNone/>
              <a:defRPr sz="1053"/>
            </a:lvl6pPr>
            <a:lvl7pPr marL="3263750" indent="0">
              <a:buNone/>
              <a:defRPr sz="1053"/>
            </a:lvl7pPr>
            <a:lvl8pPr marL="3807932" indent="0">
              <a:buNone/>
              <a:defRPr sz="1053"/>
            </a:lvl8pPr>
            <a:lvl9pPr marL="4351443" indent="0">
              <a:buNone/>
              <a:defRPr sz="1053"/>
            </a:lvl9pPr>
          </a:lstStyle>
          <a:p>
            <a:pPr lvl="0"/>
            <a:r>
              <a:rPr lang="zh-CN" altLang="en-US"/>
              <a:t>编辑母版文本样式
第二级
第三级
第四级
第五级</a:t>
            </a:r>
          </a:p>
        </p:txBody>
      </p:sp>
      <p:sp>
        <p:nvSpPr>
          <p:cNvPr id="5" name="日期占位符 3"/>
          <p:cNvSpPr>
            <a:spLocks noGrp="1"/>
          </p:cNvSpPr>
          <p:nvPr>
            <p:ph type="dt" sz="half" idx="10"/>
          </p:nvPr>
        </p:nvSpPr>
        <p:spPr/>
        <p:txBody>
          <a:bodyPr/>
          <a:lstStyle>
            <a:lvl1pPr>
              <a:defRPr/>
            </a:lvl1pPr>
          </a:lstStyle>
          <a:p>
            <a:fld id="{268ED2DB-93F7-4458-B854-00AF2AEBC1F6}" type="datetimeFigureOut">
              <a:rPr lang="zh-CN" altLang="en-US" smtClean="0">
                <a:solidFill>
                  <a:prstClr val="black">
                    <a:tint val="75000"/>
                  </a:prstClr>
                </a:solidFill>
              </a:rPr>
              <a:t>2020/3/6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E8175D2-5365-4761-9B61-F4B71C59D00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096" y="4800603"/>
            <a:ext cx="7313295" cy="566737"/>
          </a:xfrm>
        </p:spPr>
        <p:txBody>
          <a:bodyPr anchor="b"/>
          <a:lstStyle>
            <a:lvl1pPr algn="l">
              <a:defRPr sz="2391" b="1"/>
            </a:lvl1pPr>
          </a:lstStyle>
          <a:p>
            <a:r>
              <a:rPr lang="zh-CN" altLang="en-US"/>
              <a:t>单击此处编辑母版标题样式</a:t>
            </a:r>
          </a:p>
        </p:txBody>
      </p:sp>
      <p:sp>
        <p:nvSpPr>
          <p:cNvPr id="3" name="图片占位符 2"/>
          <p:cNvSpPr>
            <a:spLocks noGrp="1"/>
          </p:cNvSpPr>
          <p:nvPr>
            <p:ph type="pic" idx="1"/>
          </p:nvPr>
        </p:nvSpPr>
        <p:spPr>
          <a:xfrm>
            <a:off x="2389096" y="612775"/>
            <a:ext cx="7313295" cy="4114800"/>
          </a:xfrm>
          <a:prstGeom prst="rect">
            <a:avLst/>
          </a:prstGeom>
        </p:spPr>
        <p:txBody>
          <a:bodyPr lIns="91436" tIns="45718" rIns="91436" bIns="45718"/>
          <a:lstStyle>
            <a:lvl1pPr marL="0" indent="0">
              <a:buNone/>
              <a:defRPr sz="3793"/>
            </a:lvl1pPr>
            <a:lvl2pPr marL="543510" indent="0">
              <a:buNone/>
              <a:defRPr sz="3301"/>
            </a:lvl2pPr>
            <a:lvl3pPr marL="1087693" indent="0">
              <a:buNone/>
              <a:defRPr sz="2883"/>
            </a:lvl3pPr>
            <a:lvl4pPr marL="1631875" indent="0">
              <a:buNone/>
              <a:defRPr sz="2391"/>
            </a:lvl4pPr>
            <a:lvl5pPr marL="2176057" indent="0">
              <a:buNone/>
              <a:defRPr sz="2391"/>
            </a:lvl5pPr>
            <a:lvl6pPr marL="2719568" indent="0">
              <a:buNone/>
              <a:defRPr sz="2391"/>
            </a:lvl6pPr>
            <a:lvl7pPr marL="3263750" indent="0">
              <a:buNone/>
              <a:defRPr sz="2391"/>
            </a:lvl7pPr>
            <a:lvl8pPr marL="3807932" indent="0">
              <a:buNone/>
              <a:defRPr sz="2391"/>
            </a:lvl8pPr>
            <a:lvl9pPr marL="4351443" indent="0">
              <a:buNone/>
              <a:defRPr sz="2391"/>
            </a:lvl9pPr>
          </a:lstStyle>
          <a:p>
            <a:pPr lvl="0"/>
            <a:r>
              <a:rPr lang="zh-CN" altLang="en-US" noProof="0"/>
              <a:t>单击图标添加图片</a:t>
            </a:r>
          </a:p>
        </p:txBody>
      </p:sp>
      <p:sp>
        <p:nvSpPr>
          <p:cNvPr id="4" name="文本占位符 3"/>
          <p:cNvSpPr>
            <a:spLocks noGrp="1"/>
          </p:cNvSpPr>
          <p:nvPr>
            <p:ph type="body" sz="half" idx="2" hasCustomPrompt="1"/>
          </p:nvPr>
        </p:nvSpPr>
        <p:spPr>
          <a:xfrm>
            <a:off x="2389096" y="5367340"/>
            <a:ext cx="7313295" cy="804863"/>
          </a:xfrm>
          <a:prstGeom prst="rect">
            <a:avLst/>
          </a:prstGeom>
        </p:spPr>
        <p:txBody>
          <a:bodyPr lIns="91436" tIns="45718" rIns="91436" bIns="45718"/>
          <a:lstStyle>
            <a:lvl1pPr marL="0" indent="0">
              <a:buNone/>
              <a:defRPr sz="1688"/>
            </a:lvl1pPr>
            <a:lvl2pPr marL="543510" indent="0">
              <a:buNone/>
              <a:defRPr sz="1407"/>
            </a:lvl2pPr>
            <a:lvl3pPr marL="1087693" indent="0">
              <a:buNone/>
              <a:defRPr sz="1196"/>
            </a:lvl3pPr>
            <a:lvl4pPr marL="1631875" indent="0">
              <a:buNone/>
              <a:defRPr sz="1053"/>
            </a:lvl4pPr>
            <a:lvl5pPr marL="2176057" indent="0">
              <a:buNone/>
              <a:defRPr sz="1053"/>
            </a:lvl5pPr>
            <a:lvl6pPr marL="2719568" indent="0">
              <a:buNone/>
              <a:defRPr sz="1053"/>
            </a:lvl6pPr>
            <a:lvl7pPr marL="3263750" indent="0">
              <a:buNone/>
              <a:defRPr sz="1053"/>
            </a:lvl7pPr>
            <a:lvl8pPr marL="3807932" indent="0">
              <a:buNone/>
              <a:defRPr sz="1053"/>
            </a:lvl8pPr>
            <a:lvl9pPr marL="4351443" indent="0">
              <a:buNone/>
              <a:defRPr sz="1053"/>
            </a:lvl9pPr>
          </a:lstStyle>
          <a:p>
            <a:pPr lvl="0"/>
            <a:r>
              <a:rPr lang="zh-CN" altLang="en-US"/>
              <a:t>编辑母版文本样式
第二级
第三级
第四级
第五级</a:t>
            </a:r>
          </a:p>
        </p:txBody>
      </p:sp>
      <p:sp>
        <p:nvSpPr>
          <p:cNvPr id="5" name="日期占位符 3"/>
          <p:cNvSpPr>
            <a:spLocks noGrp="1"/>
          </p:cNvSpPr>
          <p:nvPr>
            <p:ph type="dt" sz="half" idx="10"/>
          </p:nvPr>
        </p:nvSpPr>
        <p:spPr/>
        <p:txBody>
          <a:bodyPr/>
          <a:lstStyle>
            <a:lvl1pPr>
              <a:defRPr/>
            </a:lvl1pPr>
          </a:lstStyle>
          <a:p>
            <a:fld id="{268ED2DB-93F7-4458-B854-00AF2AEBC1F6}" type="datetimeFigureOut">
              <a:rPr lang="zh-CN" altLang="en-US" smtClean="0">
                <a:solidFill>
                  <a:prstClr val="black">
                    <a:tint val="75000"/>
                  </a:prstClr>
                </a:solidFill>
              </a:rPr>
              <a:t>2020/3/6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E8175D2-5365-4761-9B61-F4B71C59D00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8943" y="274588"/>
            <a:ext cx="10970946" cy="1143000"/>
          </a:xfrm>
          <a:prstGeom prst="rect">
            <a:avLst/>
          </a:prstGeom>
          <a:noFill/>
          <a:ln>
            <a:noFill/>
          </a:ln>
        </p:spPr>
        <p:txBody>
          <a:bodyPr vert="horz" wrap="square" lIns="154865" tIns="77433" rIns="154865" bIns="77433" numCol="1" anchor="ctr" anchorCtr="0" compatLnSpc="1"/>
          <a:lstStyle/>
          <a:p>
            <a:pPr lvl="0"/>
            <a:r>
              <a:rPr lang="zh-CN" altLang="en-US"/>
              <a:t>单击此处编辑母版标题样式</a:t>
            </a:r>
          </a:p>
        </p:txBody>
      </p:sp>
      <p:sp>
        <p:nvSpPr>
          <p:cNvPr id="4" name="日期占位符 3"/>
          <p:cNvSpPr>
            <a:spLocks noGrp="1"/>
          </p:cNvSpPr>
          <p:nvPr>
            <p:ph type="dt" sz="half" idx="2"/>
          </p:nvPr>
        </p:nvSpPr>
        <p:spPr>
          <a:xfrm>
            <a:off x="608942" y="6356825"/>
            <a:ext cx="2845063" cy="365001"/>
          </a:xfrm>
          <a:prstGeom prst="rect">
            <a:avLst/>
          </a:prstGeom>
        </p:spPr>
        <p:txBody>
          <a:bodyPr vert="horz" lIns="154865" tIns="77433" rIns="154865" bIns="77433" rtlCol="0" anchor="ctr"/>
          <a:lstStyle>
            <a:lvl1pPr algn="l" defTabSz="1087693" fontAlgn="auto">
              <a:spcBef>
                <a:spcPts val="0"/>
              </a:spcBef>
              <a:spcAft>
                <a:spcPts val="0"/>
              </a:spcAft>
              <a:defRPr sz="1407">
                <a:solidFill>
                  <a:schemeClr val="tx1">
                    <a:tint val="75000"/>
                  </a:schemeClr>
                </a:solidFill>
                <a:latin typeface="+mn-lt"/>
                <a:ea typeface="+mn-ea"/>
              </a:defRPr>
            </a:lvl1pPr>
          </a:lstStyle>
          <a:p>
            <a:fld id="{268ED2DB-93F7-4458-B854-00AF2AEBC1F6}" type="datetimeFigureOut">
              <a:rPr lang="zh-CN" altLang="en-US" smtClean="0">
                <a:solidFill>
                  <a:prstClr val="black">
                    <a:tint val="75000"/>
                  </a:prstClr>
                </a:solidFill>
              </a:rPr>
              <a:t>2020/3/6</a:t>
            </a:fld>
            <a:endParaRPr lang="zh-CN" altLang="en-US">
              <a:solidFill>
                <a:prstClr val="black">
                  <a:tint val="75000"/>
                </a:prstClr>
              </a:solidFill>
            </a:endParaRPr>
          </a:p>
        </p:txBody>
      </p:sp>
      <p:sp>
        <p:nvSpPr>
          <p:cNvPr id="5" name="页脚占位符 4"/>
          <p:cNvSpPr>
            <a:spLocks noGrp="1"/>
          </p:cNvSpPr>
          <p:nvPr>
            <p:ph type="ftr" sz="quarter" idx="3"/>
          </p:nvPr>
        </p:nvSpPr>
        <p:spPr>
          <a:xfrm>
            <a:off x="4164434" y="6356825"/>
            <a:ext cx="3859962" cy="365001"/>
          </a:xfrm>
          <a:prstGeom prst="rect">
            <a:avLst/>
          </a:prstGeom>
        </p:spPr>
        <p:txBody>
          <a:bodyPr vert="horz" lIns="154865" tIns="77433" rIns="154865" bIns="77433" rtlCol="0" anchor="ctr"/>
          <a:lstStyle>
            <a:lvl1pPr algn="ctr" defTabSz="1087693" fontAlgn="auto">
              <a:spcBef>
                <a:spcPts val="0"/>
              </a:spcBef>
              <a:spcAft>
                <a:spcPts val="0"/>
              </a:spcAft>
              <a:defRPr sz="1407">
                <a:solidFill>
                  <a:schemeClr val="tx1">
                    <a:tint val="75000"/>
                  </a:schemeClr>
                </a:solidFill>
                <a:latin typeface="+mn-lt"/>
                <a:ea typeface="+mn-ea"/>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4826" y="6356825"/>
            <a:ext cx="2845063" cy="365001"/>
          </a:xfrm>
          <a:prstGeom prst="rect">
            <a:avLst/>
          </a:prstGeom>
        </p:spPr>
        <p:txBody>
          <a:bodyPr vert="horz" wrap="square" lIns="154865" tIns="77433" rIns="154865" bIns="77433" numCol="1" anchor="ctr" anchorCtr="0" compatLnSpc="1"/>
          <a:lstStyle>
            <a:lvl1pPr algn="r">
              <a:defRPr sz="1407">
                <a:solidFill>
                  <a:srgbClr val="898989"/>
                </a:solidFill>
                <a:latin typeface="Franklin Gothic Book" panose="020B0503020102020204" pitchFamily="34" charset="0"/>
                <a:ea typeface="黑体" panose="02010609060101010101" pitchFamily="49" charset="-122"/>
              </a:defRPr>
            </a:lvl1pPr>
          </a:lstStyle>
          <a:p>
            <a:pPr defTabSz="1218700"/>
            <a:fld id="{FE8175D2-5365-4761-9B61-F4B71C59D00A}" type="slidenum">
              <a:rPr lang="zh-CN" altLang="en-US" smtClean="0"/>
              <a:pPr defTabSz="1218700"/>
              <a:t>‹#›</a:t>
            </a:fld>
            <a:endParaRPr lang="zh-CN" altLang="en-US"/>
          </a:p>
        </p:txBody>
      </p:sp>
    </p:spTree>
    <p:extLst>
      <p:ext uri="{BB962C8B-B14F-4D97-AF65-F5344CB8AC3E}">
        <p14:creationId xmlns:p14="http://schemas.microsoft.com/office/powerpoint/2010/main" val="9679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087021" rtl="0" eaLnBrk="1" fontAlgn="base" hangingPunct="1">
        <a:spcBef>
          <a:spcPct val="0"/>
        </a:spcBef>
        <a:spcAft>
          <a:spcPct val="0"/>
        </a:spcAft>
        <a:defRPr sz="5269" kern="1200">
          <a:solidFill>
            <a:schemeClr val="tx1"/>
          </a:solidFill>
          <a:latin typeface="+mj-lt"/>
          <a:ea typeface="+mj-ea"/>
          <a:cs typeface="+mj-cs"/>
        </a:defRPr>
      </a:lvl1pPr>
      <a:lvl2pPr algn="ctr" defTabSz="1087021" rtl="0" eaLnBrk="1" fontAlgn="base" hangingPunct="1">
        <a:spcBef>
          <a:spcPct val="0"/>
        </a:spcBef>
        <a:spcAft>
          <a:spcPct val="0"/>
        </a:spcAft>
        <a:defRPr sz="5269">
          <a:solidFill>
            <a:schemeClr val="tx1"/>
          </a:solidFill>
          <a:latin typeface="Franklin Gothic Medium" panose="020B0603020102020204" pitchFamily="34" charset="0"/>
          <a:ea typeface="微软雅黑" panose="020B0503020204020204" pitchFamily="34" charset="-122"/>
        </a:defRPr>
      </a:lvl2pPr>
      <a:lvl3pPr algn="ctr" defTabSz="1087021" rtl="0" eaLnBrk="1" fontAlgn="base" hangingPunct="1">
        <a:spcBef>
          <a:spcPct val="0"/>
        </a:spcBef>
        <a:spcAft>
          <a:spcPct val="0"/>
        </a:spcAft>
        <a:defRPr sz="5269">
          <a:solidFill>
            <a:schemeClr val="tx1"/>
          </a:solidFill>
          <a:latin typeface="Franklin Gothic Medium" panose="020B0603020102020204" pitchFamily="34" charset="0"/>
          <a:ea typeface="微软雅黑" panose="020B0503020204020204" pitchFamily="34" charset="-122"/>
        </a:defRPr>
      </a:lvl3pPr>
      <a:lvl4pPr algn="ctr" defTabSz="1087021" rtl="0" eaLnBrk="1" fontAlgn="base" hangingPunct="1">
        <a:spcBef>
          <a:spcPct val="0"/>
        </a:spcBef>
        <a:spcAft>
          <a:spcPct val="0"/>
        </a:spcAft>
        <a:defRPr sz="5269">
          <a:solidFill>
            <a:schemeClr val="tx1"/>
          </a:solidFill>
          <a:latin typeface="Franklin Gothic Medium" panose="020B0603020102020204" pitchFamily="34" charset="0"/>
          <a:ea typeface="微软雅黑" panose="020B0503020204020204" pitchFamily="34" charset="-122"/>
        </a:defRPr>
      </a:lvl4pPr>
      <a:lvl5pPr algn="ctr" defTabSz="1087021" rtl="0" eaLnBrk="1" fontAlgn="base" hangingPunct="1">
        <a:spcBef>
          <a:spcPct val="0"/>
        </a:spcBef>
        <a:spcAft>
          <a:spcPct val="0"/>
        </a:spcAft>
        <a:defRPr sz="5269">
          <a:solidFill>
            <a:schemeClr val="tx1"/>
          </a:solidFill>
          <a:latin typeface="Franklin Gothic Medium" panose="020B0603020102020204" pitchFamily="34" charset="0"/>
          <a:ea typeface="微软雅黑" panose="020B0503020204020204" pitchFamily="34" charset="-122"/>
        </a:defRPr>
      </a:lvl5pPr>
      <a:lvl6pPr marL="321135" algn="ctr" defTabSz="1087021" rtl="0" eaLnBrk="1" fontAlgn="base" hangingPunct="1">
        <a:spcBef>
          <a:spcPct val="0"/>
        </a:spcBef>
        <a:spcAft>
          <a:spcPct val="0"/>
        </a:spcAft>
        <a:defRPr sz="5269">
          <a:solidFill>
            <a:schemeClr val="tx1"/>
          </a:solidFill>
          <a:latin typeface="Franklin Gothic Medium" panose="020B0603020102020204" pitchFamily="34" charset="0"/>
          <a:ea typeface="微软雅黑" panose="020B0503020204020204" pitchFamily="34" charset="-122"/>
        </a:defRPr>
      </a:lvl6pPr>
      <a:lvl7pPr marL="642269" algn="ctr" defTabSz="1087021" rtl="0" eaLnBrk="1" fontAlgn="base" hangingPunct="1">
        <a:spcBef>
          <a:spcPct val="0"/>
        </a:spcBef>
        <a:spcAft>
          <a:spcPct val="0"/>
        </a:spcAft>
        <a:defRPr sz="5269">
          <a:solidFill>
            <a:schemeClr val="tx1"/>
          </a:solidFill>
          <a:latin typeface="Franklin Gothic Medium" panose="020B0603020102020204" pitchFamily="34" charset="0"/>
          <a:ea typeface="微软雅黑" panose="020B0503020204020204" pitchFamily="34" charset="-122"/>
        </a:defRPr>
      </a:lvl7pPr>
      <a:lvl8pPr marL="963404" algn="ctr" defTabSz="1087021" rtl="0" eaLnBrk="1" fontAlgn="base" hangingPunct="1">
        <a:spcBef>
          <a:spcPct val="0"/>
        </a:spcBef>
        <a:spcAft>
          <a:spcPct val="0"/>
        </a:spcAft>
        <a:defRPr sz="5269">
          <a:solidFill>
            <a:schemeClr val="tx1"/>
          </a:solidFill>
          <a:latin typeface="Franklin Gothic Medium" panose="020B0603020102020204" pitchFamily="34" charset="0"/>
          <a:ea typeface="微软雅黑" panose="020B0503020204020204" pitchFamily="34" charset="-122"/>
        </a:defRPr>
      </a:lvl8pPr>
      <a:lvl9pPr marL="1284539" algn="ctr" defTabSz="1087021" rtl="0" eaLnBrk="1" fontAlgn="base" hangingPunct="1">
        <a:spcBef>
          <a:spcPct val="0"/>
        </a:spcBef>
        <a:spcAft>
          <a:spcPct val="0"/>
        </a:spcAft>
        <a:defRPr sz="5269">
          <a:solidFill>
            <a:schemeClr val="tx1"/>
          </a:solidFill>
          <a:latin typeface="Franklin Gothic Medium" panose="020B0603020102020204" pitchFamily="34" charset="0"/>
          <a:ea typeface="微软雅黑" panose="020B0503020204020204" pitchFamily="34" charset="-122"/>
        </a:defRPr>
      </a:lvl9pPr>
    </p:titleStyle>
    <p:bodyStyle>
      <a:lvl1pPr marL="407129" indent="-407129" algn="l" defTabSz="1087021" rtl="0" eaLnBrk="1" fontAlgn="base" hangingPunct="1">
        <a:spcBef>
          <a:spcPct val="20000"/>
        </a:spcBef>
        <a:spcAft>
          <a:spcPct val="0"/>
        </a:spcAft>
        <a:buFont typeface="Arial" panose="020B0604020202020204" pitchFamily="34" charset="0"/>
        <a:buChar char="•"/>
        <a:defRPr sz="3793" kern="1200">
          <a:solidFill>
            <a:schemeClr val="tx1"/>
          </a:solidFill>
          <a:latin typeface="+mn-lt"/>
          <a:ea typeface="+mn-ea"/>
          <a:cs typeface="+mn-cs"/>
        </a:defRPr>
      </a:lvl1pPr>
      <a:lvl2pPr marL="883456" indent="-339274" algn="l" defTabSz="1087021" rtl="0" eaLnBrk="1" fontAlgn="base" hangingPunct="1">
        <a:spcBef>
          <a:spcPct val="20000"/>
        </a:spcBef>
        <a:spcAft>
          <a:spcPct val="0"/>
        </a:spcAft>
        <a:buFont typeface="Arial" panose="020B0604020202020204" pitchFamily="34" charset="0"/>
        <a:buChar char="–"/>
        <a:defRPr sz="3301" kern="1200">
          <a:solidFill>
            <a:schemeClr val="tx1"/>
          </a:solidFill>
          <a:latin typeface="+mn-lt"/>
          <a:ea typeface="+mn-ea"/>
          <a:cs typeface="+mn-cs"/>
        </a:defRPr>
      </a:lvl2pPr>
      <a:lvl3pPr marL="1359112" indent="-270747" algn="l" defTabSz="1087021" rtl="0" eaLnBrk="1" fontAlgn="base" hangingPunct="1">
        <a:spcBef>
          <a:spcPct val="20000"/>
        </a:spcBef>
        <a:spcAft>
          <a:spcPct val="0"/>
        </a:spcAft>
        <a:buFont typeface="Arial" panose="020B0604020202020204" pitchFamily="34" charset="0"/>
        <a:buChar char="•"/>
        <a:defRPr sz="2883" kern="1200">
          <a:solidFill>
            <a:schemeClr val="tx1"/>
          </a:solidFill>
          <a:latin typeface="+mn-lt"/>
          <a:ea typeface="+mn-ea"/>
          <a:cs typeface="+mn-cs"/>
        </a:defRPr>
      </a:lvl3pPr>
      <a:lvl4pPr marL="1903294" indent="-270747" algn="l" defTabSz="1087021" rtl="0" eaLnBrk="1" fontAlgn="base" hangingPunct="1">
        <a:spcBef>
          <a:spcPct val="20000"/>
        </a:spcBef>
        <a:spcAft>
          <a:spcPct val="0"/>
        </a:spcAft>
        <a:buFont typeface="Arial" panose="020B0604020202020204" pitchFamily="34" charset="0"/>
        <a:buChar char="–"/>
        <a:defRPr sz="2391" kern="1200">
          <a:solidFill>
            <a:schemeClr val="tx1"/>
          </a:solidFill>
          <a:latin typeface="+mn-lt"/>
          <a:ea typeface="+mn-ea"/>
          <a:cs typeface="+mn-cs"/>
        </a:defRPr>
      </a:lvl4pPr>
      <a:lvl5pPr marL="2447477" indent="-270747" algn="l" defTabSz="1087021" rtl="0" eaLnBrk="1" fontAlgn="base" hangingPunct="1">
        <a:spcBef>
          <a:spcPct val="20000"/>
        </a:spcBef>
        <a:spcAft>
          <a:spcPct val="0"/>
        </a:spcAft>
        <a:buFont typeface="Arial" panose="020B0604020202020204" pitchFamily="34" charset="0"/>
        <a:buChar char="»"/>
        <a:defRPr sz="2391" kern="1200">
          <a:solidFill>
            <a:schemeClr val="tx1"/>
          </a:solidFill>
          <a:latin typeface="+mn-lt"/>
          <a:ea typeface="+mn-ea"/>
          <a:cs typeface="+mn-cs"/>
        </a:defRPr>
      </a:lvl5pPr>
      <a:lvl6pPr marL="2991659" indent="-272091" algn="l" defTabSz="1087693" rtl="0" eaLnBrk="1" latinLnBrk="0" hangingPunct="1">
        <a:spcBef>
          <a:spcPct val="20000"/>
        </a:spcBef>
        <a:buFont typeface="Arial" panose="020B0604020202020204" pitchFamily="34" charset="0"/>
        <a:buChar char="•"/>
        <a:defRPr sz="2391" kern="1200">
          <a:solidFill>
            <a:schemeClr val="tx1"/>
          </a:solidFill>
          <a:latin typeface="+mn-lt"/>
          <a:ea typeface="+mn-ea"/>
          <a:cs typeface="+mn-cs"/>
        </a:defRPr>
      </a:lvl6pPr>
      <a:lvl7pPr marL="3535841" indent="-272091" algn="l" defTabSz="1087693" rtl="0" eaLnBrk="1" latinLnBrk="0" hangingPunct="1">
        <a:spcBef>
          <a:spcPct val="20000"/>
        </a:spcBef>
        <a:buFont typeface="Arial" panose="020B0604020202020204" pitchFamily="34" charset="0"/>
        <a:buChar char="•"/>
        <a:defRPr sz="2391" kern="1200">
          <a:solidFill>
            <a:schemeClr val="tx1"/>
          </a:solidFill>
          <a:latin typeface="+mn-lt"/>
          <a:ea typeface="+mn-ea"/>
          <a:cs typeface="+mn-cs"/>
        </a:defRPr>
      </a:lvl7pPr>
      <a:lvl8pPr marL="4080024" indent="-272091" algn="l" defTabSz="1087693" rtl="0" eaLnBrk="1" latinLnBrk="0" hangingPunct="1">
        <a:spcBef>
          <a:spcPct val="20000"/>
        </a:spcBef>
        <a:buFont typeface="Arial" panose="020B0604020202020204" pitchFamily="34" charset="0"/>
        <a:buChar char="•"/>
        <a:defRPr sz="2391" kern="1200">
          <a:solidFill>
            <a:schemeClr val="tx1"/>
          </a:solidFill>
          <a:latin typeface="+mn-lt"/>
          <a:ea typeface="+mn-ea"/>
          <a:cs typeface="+mn-cs"/>
        </a:defRPr>
      </a:lvl8pPr>
      <a:lvl9pPr marL="4623534" indent="-272091" algn="l" defTabSz="1087693" rtl="0" eaLnBrk="1" latinLnBrk="0" hangingPunct="1">
        <a:spcBef>
          <a:spcPct val="20000"/>
        </a:spcBef>
        <a:buFont typeface="Arial" panose="020B0604020202020204" pitchFamily="34" charset="0"/>
        <a:buChar char="•"/>
        <a:defRPr sz="2391" kern="1200">
          <a:solidFill>
            <a:schemeClr val="tx1"/>
          </a:solidFill>
          <a:latin typeface="+mn-lt"/>
          <a:ea typeface="+mn-ea"/>
          <a:cs typeface="+mn-cs"/>
        </a:defRPr>
      </a:lvl9pPr>
    </p:bodyStyle>
    <p:otherStyle>
      <a:defPPr>
        <a:defRPr lang="zh-CN"/>
      </a:defPPr>
      <a:lvl1pPr marL="0" algn="l" defTabSz="1087693" rtl="0" eaLnBrk="1" latinLnBrk="0" hangingPunct="1">
        <a:defRPr sz="2105" kern="1200">
          <a:solidFill>
            <a:schemeClr val="tx1"/>
          </a:solidFill>
          <a:latin typeface="+mn-lt"/>
          <a:ea typeface="+mn-ea"/>
          <a:cs typeface="+mn-cs"/>
        </a:defRPr>
      </a:lvl1pPr>
      <a:lvl2pPr marL="543510" algn="l" defTabSz="1087693" rtl="0" eaLnBrk="1" latinLnBrk="0" hangingPunct="1">
        <a:defRPr sz="2105" kern="1200">
          <a:solidFill>
            <a:schemeClr val="tx1"/>
          </a:solidFill>
          <a:latin typeface="+mn-lt"/>
          <a:ea typeface="+mn-ea"/>
          <a:cs typeface="+mn-cs"/>
        </a:defRPr>
      </a:lvl2pPr>
      <a:lvl3pPr marL="1087693" algn="l" defTabSz="1087693" rtl="0" eaLnBrk="1" latinLnBrk="0" hangingPunct="1">
        <a:defRPr sz="2105" kern="1200">
          <a:solidFill>
            <a:schemeClr val="tx1"/>
          </a:solidFill>
          <a:latin typeface="+mn-lt"/>
          <a:ea typeface="+mn-ea"/>
          <a:cs typeface="+mn-cs"/>
        </a:defRPr>
      </a:lvl3pPr>
      <a:lvl4pPr marL="1631875" algn="l" defTabSz="1087693" rtl="0" eaLnBrk="1" latinLnBrk="0" hangingPunct="1">
        <a:defRPr sz="2105" kern="1200">
          <a:solidFill>
            <a:schemeClr val="tx1"/>
          </a:solidFill>
          <a:latin typeface="+mn-lt"/>
          <a:ea typeface="+mn-ea"/>
          <a:cs typeface="+mn-cs"/>
        </a:defRPr>
      </a:lvl4pPr>
      <a:lvl5pPr marL="2176057" algn="l" defTabSz="1087693" rtl="0" eaLnBrk="1" latinLnBrk="0" hangingPunct="1">
        <a:defRPr sz="2105" kern="1200">
          <a:solidFill>
            <a:schemeClr val="tx1"/>
          </a:solidFill>
          <a:latin typeface="+mn-lt"/>
          <a:ea typeface="+mn-ea"/>
          <a:cs typeface="+mn-cs"/>
        </a:defRPr>
      </a:lvl5pPr>
      <a:lvl6pPr marL="2719568" algn="l" defTabSz="1087693" rtl="0" eaLnBrk="1" latinLnBrk="0" hangingPunct="1">
        <a:defRPr sz="2105" kern="1200">
          <a:solidFill>
            <a:schemeClr val="tx1"/>
          </a:solidFill>
          <a:latin typeface="+mn-lt"/>
          <a:ea typeface="+mn-ea"/>
          <a:cs typeface="+mn-cs"/>
        </a:defRPr>
      </a:lvl6pPr>
      <a:lvl7pPr marL="3263750" algn="l" defTabSz="1087693" rtl="0" eaLnBrk="1" latinLnBrk="0" hangingPunct="1">
        <a:defRPr sz="2105" kern="1200">
          <a:solidFill>
            <a:schemeClr val="tx1"/>
          </a:solidFill>
          <a:latin typeface="+mn-lt"/>
          <a:ea typeface="+mn-ea"/>
          <a:cs typeface="+mn-cs"/>
        </a:defRPr>
      </a:lvl7pPr>
      <a:lvl8pPr marL="3807932" algn="l" defTabSz="1087693" rtl="0" eaLnBrk="1" latinLnBrk="0" hangingPunct="1">
        <a:defRPr sz="2105" kern="1200">
          <a:solidFill>
            <a:schemeClr val="tx1"/>
          </a:solidFill>
          <a:latin typeface="+mn-lt"/>
          <a:ea typeface="+mn-ea"/>
          <a:cs typeface="+mn-cs"/>
        </a:defRPr>
      </a:lvl8pPr>
      <a:lvl9pPr marL="4351443" algn="l" defTabSz="1087693"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s://wiki.corp.qunar.com/confluence/pages/viewpage.action?pageId=334752304"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6" descr="qunar_PPT模板_20120711_V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0648"/>
            <a:ext cx="12190197" cy="6857998"/>
          </a:xfrm>
          <a:prstGeom prst="rect">
            <a:avLst/>
          </a:prstGeom>
          <a:noFill/>
          <a:ln>
            <a:noFill/>
          </a:ln>
        </p:spPr>
      </p:pic>
      <p:sp>
        <p:nvSpPr>
          <p:cNvPr id="16" name="文本框 15"/>
          <p:cNvSpPr txBox="1"/>
          <p:nvPr/>
        </p:nvSpPr>
        <p:spPr>
          <a:xfrm>
            <a:off x="2494012" y="4221088"/>
            <a:ext cx="2749471" cy="861774"/>
          </a:xfrm>
          <a:prstGeom prst="rect">
            <a:avLst/>
          </a:prstGeom>
          <a:noFill/>
        </p:spPr>
        <p:txBody>
          <a:bodyPr wrap="none" rtlCol="0">
            <a:spAutoFit/>
          </a:bodyPr>
          <a:lstStyle/>
          <a:p>
            <a:r>
              <a:rPr kumimoji="1" lang="zh-CN" altLang="en-US" sz="5000" b="1" dirty="0" smtClean="0">
                <a:solidFill>
                  <a:srgbClr val="00B0F0"/>
                </a:solidFill>
              </a:rPr>
              <a:t>隔离容器</a:t>
            </a:r>
            <a:endParaRPr kumimoji="1" lang="zh-CN" altLang="en-US" sz="5000" b="1" dirty="0">
              <a:solidFill>
                <a:srgbClr val="00B0F0"/>
              </a:solidFill>
            </a:endParaRPr>
          </a:p>
        </p:txBody>
      </p:sp>
      <p:cxnSp>
        <p:nvCxnSpPr>
          <p:cNvPr id="4" name="直接连接符 5"/>
          <p:cNvCxnSpPr/>
          <p:nvPr/>
        </p:nvCxnSpPr>
        <p:spPr>
          <a:xfrm>
            <a:off x="353342" y="5229200"/>
            <a:ext cx="664636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945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隔离容器</a:t>
            </a:r>
            <a:r>
              <a:rPr kumimoji="1" lang="zh-CN" altLang="zh-CN" sz="2500" dirty="0" smtClean="0">
                <a:solidFill>
                  <a:srgbClr val="00B0F0"/>
                </a:solidFill>
              </a:rPr>
              <a:t>—</a:t>
            </a:r>
            <a:r>
              <a:rPr kumimoji="1" lang="zh-CN" altLang="en-US" sz="2500" dirty="0" smtClean="0">
                <a:solidFill>
                  <a:srgbClr val="00B0F0"/>
                </a:solidFill>
              </a:rPr>
              <a:t>模块包结构</a:t>
            </a:r>
            <a:endParaRPr kumimoji="1" lang="zh-CN" altLang="en-US" sz="2500" dirty="0">
              <a:solidFill>
                <a:srgbClr val="00B0F0"/>
              </a:solidFill>
            </a:endParaRPr>
          </a:p>
        </p:txBody>
      </p:sp>
      <p:sp>
        <p:nvSpPr>
          <p:cNvPr id="51" name="文本框 50"/>
          <p:cNvSpPr txBox="1"/>
          <p:nvPr/>
        </p:nvSpPr>
        <p:spPr>
          <a:xfrm>
            <a:off x="261764" y="548680"/>
            <a:ext cx="11107754" cy="6555641"/>
          </a:xfrm>
          <a:prstGeom prst="rect">
            <a:avLst/>
          </a:prstGeom>
          <a:noFill/>
        </p:spPr>
        <p:txBody>
          <a:bodyPr wrap="square" rtlCol="0">
            <a:spAutoFit/>
          </a:bodyPr>
          <a:lstStyle/>
          <a:p>
            <a:r>
              <a:rPr lang="en-US" altLang="zh-CN" sz="1400" dirty="0" err="1" smtClean="0"/>
              <a:t>dubbo</a:t>
            </a:r>
            <a:endParaRPr lang="en-US" altLang="zh-CN" sz="1400" dirty="0"/>
          </a:p>
          <a:p>
            <a:r>
              <a:rPr lang="en-US" altLang="zh-CN" sz="1400" dirty="0"/>
              <a:t>├── </a:t>
            </a:r>
            <a:r>
              <a:rPr lang="en-US" altLang="zh-CN" sz="1400" dirty="0" err="1"/>
              <a:t>conf</a:t>
            </a:r>
            <a:r>
              <a:rPr lang="en-US" altLang="zh-CN" sz="1400" dirty="0">
                <a:solidFill>
                  <a:srgbClr val="01B0F0"/>
                </a:solidFill>
              </a:rPr>
              <a:t>(</a:t>
            </a:r>
            <a:r>
              <a:rPr lang="zh-CN" altLang="en-US" sz="1400" dirty="0">
                <a:solidFill>
                  <a:srgbClr val="01B0F0"/>
                </a:solidFill>
              </a:rPr>
              <a:t>存放配置文件，</a:t>
            </a:r>
            <a:r>
              <a:rPr lang="en-US" altLang="zh-CN" sz="1400" dirty="0">
                <a:solidFill>
                  <a:srgbClr val="01B0F0"/>
                </a:solidFill>
              </a:rPr>
              <a:t>maven</a:t>
            </a:r>
            <a:r>
              <a:rPr lang="zh-CN" altLang="en-US" sz="1400" dirty="0">
                <a:solidFill>
                  <a:srgbClr val="01B0F0"/>
                </a:solidFill>
              </a:rPr>
              <a:t>插件打包生成</a:t>
            </a:r>
            <a:r>
              <a:rPr lang="en-US" altLang="zh-CN" sz="1400" dirty="0">
                <a:solidFill>
                  <a:srgbClr val="01B0F0"/>
                </a:solidFill>
              </a:rPr>
              <a:t>)</a:t>
            </a:r>
          </a:p>
          <a:p>
            <a:r>
              <a:rPr lang="en-US" altLang="zh-CN" sz="1400" dirty="0"/>
              <a:t> │   ├── </a:t>
            </a:r>
            <a:r>
              <a:rPr lang="en-US" altLang="zh-CN" sz="1400" dirty="0" err="1"/>
              <a:t>export.properties</a:t>
            </a:r>
            <a:r>
              <a:rPr lang="en-US" altLang="zh-CN" sz="1400" dirty="0">
                <a:solidFill>
                  <a:srgbClr val="01B0F0"/>
                </a:solidFill>
              </a:rPr>
              <a:t> (</a:t>
            </a:r>
            <a:r>
              <a:rPr lang="zh-CN" altLang="en-US" sz="1400" dirty="0">
                <a:solidFill>
                  <a:srgbClr val="01B0F0"/>
                </a:solidFill>
              </a:rPr>
              <a:t>存放模块导出类信息配置</a:t>
            </a:r>
            <a:r>
              <a:rPr lang="en-US" altLang="zh-CN" sz="1400" dirty="0">
                <a:solidFill>
                  <a:srgbClr val="01B0F0"/>
                </a:solidFill>
              </a:rPr>
              <a:t>)</a:t>
            </a:r>
            <a:endParaRPr lang="en-US" altLang="zh-CN" sz="1400" dirty="0"/>
          </a:p>
          <a:p>
            <a:r>
              <a:rPr lang="en-US" altLang="zh-CN" sz="1400" dirty="0"/>
              <a:t> │   ├── </a:t>
            </a:r>
            <a:r>
              <a:rPr lang="en-US" altLang="zh-CN" sz="1400" dirty="0" err="1"/>
              <a:t>import.properties</a:t>
            </a:r>
            <a:r>
              <a:rPr lang="en-US" altLang="zh-CN" sz="1400" dirty="0">
                <a:solidFill>
                  <a:srgbClr val="01B0F0"/>
                </a:solidFill>
              </a:rPr>
              <a:t> (</a:t>
            </a:r>
            <a:r>
              <a:rPr lang="zh-CN" altLang="en-US" sz="1400" dirty="0">
                <a:solidFill>
                  <a:srgbClr val="01B0F0"/>
                </a:solidFill>
              </a:rPr>
              <a:t>存放模块导入类信息配置</a:t>
            </a:r>
            <a:r>
              <a:rPr lang="en-US" altLang="zh-CN" sz="1400" dirty="0">
                <a:solidFill>
                  <a:srgbClr val="01B0F0"/>
                </a:solidFill>
              </a:rPr>
              <a:t>)</a:t>
            </a:r>
            <a:endParaRPr lang="en-US" altLang="zh-CN" sz="1400" dirty="0"/>
          </a:p>
          <a:p>
            <a:r>
              <a:rPr lang="en-US" altLang="zh-CN" sz="1400" dirty="0"/>
              <a:t> │   ├── </a:t>
            </a:r>
            <a:r>
              <a:rPr lang="en-US" altLang="zh-CN" sz="1400" dirty="0" err="1"/>
              <a:t>priority.properties</a:t>
            </a:r>
            <a:r>
              <a:rPr lang="en-US" altLang="zh-CN" sz="1400" dirty="0">
                <a:solidFill>
                  <a:srgbClr val="01B0F0"/>
                </a:solidFill>
              </a:rPr>
              <a:t> (</a:t>
            </a:r>
            <a:r>
              <a:rPr lang="zh-CN" altLang="en-US" sz="1400" dirty="0">
                <a:solidFill>
                  <a:srgbClr val="01B0F0"/>
                </a:solidFill>
              </a:rPr>
              <a:t>配置模块优先级</a:t>
            </a:r>
            <a:r>
              <a:rPr lang="en-US" altLang="zh-CN" sz="1400" dirty="0" smtClean="0">
                <a:solidFill>
                  <a:srgbClr val="01B0F0"/>
                </a:solidFill>
              </a:rPr>
              <a:t>)</a:t>
            </a:r>
          </a:p>
          <a:p>
            <a:r>
              <a:rPr lang="en-US" altLang="zh-CN" sz="1400" dirty="0"/>
              <a:t> │   ├── </a:t>
            </a:r>
            <a:r>
              <a:rPr lang="en-US" altLang="zh-CN" sz="1400" dirty="0" err="1" smtClean="0"/>
              <a:t>startablechecker.properties</a:t>
            </a:r>
            <a:r>
              <a:rPr lang="en-US" altLang="zh-CN" sz="1400" dirty="0" smtClean="0">
                <a:solidFill>
                  <a:srgbClr val="01B0F0"/>
                </a:solidFill>
              </a:rPr>
              <a:t> (</a:t>
            </a:r>
            <a:r>
              <a:rPr lang="zh-CN" altLang="en-US" sz="1400" dirty="0" smtClean="0">
                <a:solidFill>
                  <a:srgbClr val="01B0F0"/>
                </a:solidFill>
              </a:rPr>
              <a:t>配置启动检测器</a:t>
            </a:r>
            <a:r>
              <a:rPr lang="en-US" altLang="zh-CN" sz="1400" dirty="0" smtClean="0">
                <a:solidFill>
                  <a:srgbClr val="01B0F0"/>
                </a:solidFill>
              </a:rPr>
              <a:t>)</a:t>
            </a:r>
          </a:p>
          <a:p>
            <a:r>
              <a:rPr lang="en-US" altLang="zh-CN" sz="1400" dirty="0"/>
              <a:t> │   ├── </a:t>
            </a:r>
            <a:r>
              <a:rPr lang="en-US" altLang="zh-CN" sz="1400" dirty="0" err="1" smtClean="0"/>
              <a:t>loadjarseq.properties</a:t>
            </a:r>
            <a:r>
              <a:rPr lang="en-US" altLang="zh-CN" sz="1400" dirty="0" smtClean="0">
                <a:solidFill>
                  <a:srgbClr val="01B0F0"/>
                </a:solidFill>
              </a:rPr>
              <a:t> (</a:t>
            </a:r>
            <a:r>
              <a:rPr lang="zh-CN" altLang="en-US" sz="1400" dirty="0" smtClean="0">
                <a:solidFill>
                  <a:srgbClr val="01B0F0"/>
                </a:solidFill>
              </a:rPr>
              <a:t>加载</a:t>
            </a:r>
            <a:r>
              <a:rPr lang="en-US" altLang="zh-CN" sz="1400" dirty="0" smtClean="0">
                <a:solidFill>
                  <a:srgbClr val="01B0F0"/>
                </a:solidFill>
              </a:rPr>
              <a:t>jar</a:t>
            </a:r>
            <a:r>
              <a:rPr lang="zh-CN" altLang="en-US" sz="1400" dirty="0" smtClean="0">
                <a:solidFill>
                  <a:srgbClr val="01B0F0"/>
                </a:solidFill>
              </a:rPr>
              <a:t>包文件的顺序</a:t>
            </a:r>
            <a:r>
              <a:rPr lang="en-US" altLang="zh-CN" sz="1400" dirty="0" smtClean="0">
                <a:solidFill>
                  <a:srgbClr val="01B0F0"/>
                </a:solidFill>
              </a:rPr>
              <a:t>)</a:t>
            </a:r>
          </a:p>
          <a:p>
            <a:r>
              <a:rPr lang="en-US" altLang="zh-CN" sz="1400" dirty="0"/>
              <a:t> │   ├── </a:t>
            </a:r>
            <a:r>
              <a:rPr lang="en-US" altLang="zh-CN" sz="1400" dirty="0" err="1" smtClean="0"/>
              <a:t>qoscommand.properties</a:t>
            </a:r>
            <a:r>
              <a:rPr lang="en-US" altLang="zh-CN" sz="1400" dirty="0" smtClean="0">
                <a:solidFill>
                  <a:srgbClr val="01B0F0"/>
                </a:solidFill>
              </a:rPr>
              <a:t> (</a:t>
            </a:r>
            <a:r>
              <a:rPr lang="zh-CN" altLang="en-US" sz="1400" dirty="0">
                <a:solidFill>
                  <a:srgbClr val="01B0F0"/>
                </a:solidFill>
              </a:rPr>
              <a:t>配置</a:t>
            </a:r>
            <a:r>
              <a:rPr lang="en-US" altLang="zh-CN" sz="1400" dirty="0" err="1" smtClean="0">
                <a:solidFill>
                  <a:srgbClr val="01B0F0"/>
                </a:solidFill>
              </a:rPr>
              <a:t>qoscommand</a:t>
            </a:r>
            <a:r>
              <a:rPr lang="en-US" altLang="zh-CN" sz="1400" dirty="0" smtClean="0">
                <a:solidFill>
                  <a:srgbClr val="01B0F0"/>
                </a:solidFill>
              </a:rPr>
              <a:t>)</a:t>
            </a:r>
          </a:p>
          <a:p>
            <a:r>
              <a:rPr lang="en-US" altLang="zh-CN" sz="1400" dirty="0"/>
              <a:t> │   ├── </a:t>
            </a:r>
            <a:r>
              <a:rPr lang="en-US" altLang="zh-CN" sz="1400" dirty="0" err="1" smtClean="0"/>
              <a:t>dependency.properties</a:t>
            </a:r>
            <a:r>
              <a:rPr lang="en-US" altLang="zh-CN" sz="1400" dirty="0" smtClean="0">
                <a:solidFill>
                  <a:srgbClr val="01B0F0"/>
                </a:solidFill>
              </a:rPr>
              <a:t> </a:t>
            </a:r>
            <a:r>
              <a:rPr lang="en-US" altLang="zh-CN" sz="1400" dirty="0">
                <a:solidFill>
                  <a:srgbClr val="01B0F0"/>
                </a:solidFill>
              </a:rPr>
              <a:t>(</a:t>
            </a:r>
            <a:r>
              <a:rPr lang="zh-CN" altLang="en-US" sz="1400" dirty="0" smtClean="0">
                <a:solidFill>
                  <a:srgbClr val="01B0F0"/>
                </a:solidFill>
              </a:rPr>
              <a:t>配置对其他二方包的依赖，包括版本，主要为了解决部分兼容性问题</a:t>
            </a:r>
            <a:r>
              <a:rPr lang="en-US" altLang="zh-CN" sz="1400" dirty="0" smtClean="0">
                <a:solidFill>
                  <a:srgbClr val="01B0F0"/>
                </a:solidFill>
              </a:rPr>
              <a:t>)</a:t>
            </a:r>
            <a:endParaRPr lang="en-US" altLang="zh-CN" sz="1400" dirty="0" smtClean="0"/>
          </a:p>
          <a:p>
            <a:r>
              <a:rPr lang="en-US" altLang="zh-CN" sz="1400" dirty="0" smtClean="0"/>
              <a:t> </a:t>
            </a:r>
            <a:r>
              <a:rPr lang="en-US" altLang="zh-CN" sz="1400" dirty="0"/>
              <a:t>│   </a:t>
            </a:r>
            <a:r>
              <a:rPr lang="zh-CN" altLang="en-US" sz="1400" dirty="0"/>
              <a:t> </a:t>
            </a:r>
            <a:r>
              <a:rPr lang="en-US" altLang="zh-CN" sz="1400" dirty="0"/>
              <a:t>└── </a:t>
            </a:r>
            <a:r>
              <a:rPr lang="en-US" altLang="zh-CN" sz="1400" dirty="0" err="1"/>
              <a:t>service.properties</a:t>
            </a:r>
            <a:r>
              <a:rPr lang="en-US" altLang="zh-CN" sz="1400" dirty="0">
                <a:solidFill>
                  <a:srgbClr val="01B0F0"/>
                </a:solidFill>
              </a:rPr>
              <a:t> (</a:t>
            </a:r>
            <a:r>
              <a:rPr lang="zh-CN" altLang="en-US" sz="1400" dirty="0">
                <a:solidFill>
                  <a:srgbClr val="01B0F0"/>
                </a:solidFill>
              </a:rPr>
              <a:t>存放模块自定义服务信息</a:t>
            </a:r>
            <a:r>
              <a:rPr lang="en-US" altLang="zh-CN" sz="1400" dirty="0">
                <a:solidFill>
                  <a:srgbClr val="01B0F0"/>
                </a:solidFill>
              </a:rPr>
              <a:t>)</a:t>
            </a:r>
            <a:endParaRPr lang="en-US" altLang="zh-CN" sz="1400" dirty="0"/>
          </a:p>
          <a:p>
            <a:r>
              <a:rPr lang="en-US" altLang="zh-CN" sz="1400" dirty="0"/>
              <a:t> └── lib</a:t>
            </a:r>
            <a:r>
              <a:rPr lang="en-US" altLang="zh-CN" sz="1400" dirty="0">
                <a:solidFill>
                  <a:srgbClr val="01B0F0"/>
                </a:solidFill>
              </a:rPr>
              <a:t> (</a:t>
            </a:r>
            <a:r>
              <a:rPr lang="zh-CN" altLang="en-US" sz="1400" dirty="0">
                <a:solidFill>
                  <a:srgbClr val="01B0F0"/>
                </a:solidFill>
              </a:rPr>
              <a:t>模块自身及依赖的三方包</a:t>
            </a:r>
            <a:r>
              <a:rPr lang="en-US" altLang="zh-CN" sz="1400" dirty="0">
                <a:solidFill>
                  <a:srgbClr val="01B0F0"/>
                </a:solidFill>
              </a:rPr>
              <a:t>)</a:t>
            </a:r>
            <a:endParaRPr lang="en-US" altLang="zh-CN" sz="1400" dirty="0"/>
          </a:p>
          <a:p>
            <a:r>
              <a:rPr lang="en-US" altLang="zh-CN" sz="1400" dirty="0"/>
              <a:t>    ├── </a:t>
            </a:r>
            <a:r>
              <a:rPr lang="en-US" altLang="zh-CN" sz="1400" dirty="0" smtClean="0"/>
              <a:t>syptest-second-1.0-SNAPSHOT.jar</a:t>
            </a:r>
            <a:r>
              <a:rPr lang="en-US" altLang="zh-CN" sz="1400" dirty="0">
                <a:solidFill>
                  <a:srgbClr val="01B0F0"/>
                </a:solidFill>
              </a:rPr>
              <a:t> </a:t>
            </a:r>
            <a:r>
              <a:rPr lang="en-US" altLang="zh-CN" sz="1400" dirty="0" smtClean="0">
                <a:solidFill>
                  <a:srgbClr val="01B0F0"/>
                </a:solidFill>
              </a:rPr>
              <a:t>(</a:t>
            </a:r>
            <a:r>
              <a:rPr lang="zh-CN" altLang="en-US" sz="1400" dirty="0" smtClean="0">
                <a:solidFill>
                  <a:srgbClr val="01B0F0"/>
                </a:solidFill>
              </a:rPr>
              <a:t>暴露给业务的二方包）</a:t>
            </a:r>
            <a:endParaRPr lang="en-US" altLang="zh-CN" sz="1400" dirty="0"/>
          </a:p>
          <a:p>
            <a:r>
              <a:rPr lang="en-US" altLang="zh-CN" sz="1400" dirty="0"/>
              <a:t>    </a:t>
            </a:r>
            <a:r>
              <a:rPr lang="zh-CN" altLang="en-US" sz="1400" dirty="0"/>
              <a:t> </a:t>
            </a:r>
            <a:r>
              <a:rPr lang="en-US" altLang="zh-CN" sz="1400" dirty="0"/>
              <a:t>└── </a:t>
            </a:r>
            <a:r>
              <a:rPr lang="en-US" altLang="zh-CN" sz="1400" dirty="0" smtClean="0"/>
              <a:t>syptest-second-shade-1.0-SNAPSHOT.jar</a:t>
            </a:r>
            <a:r>
              <a:rPr lang="en-US" altLang="zh-CN" sz="1400" dirty="0">
                <a:solidFill>
                  <a:srgbClr val="01B0F0"/>
                </a:solidFill>
              </a:rPr>
              <a:t> </a:t>
            </a:r>
            <a:r>
              <a:rPr lang="en-US" altLang="zh-CN" sz="1400" dirty="0" smtClean="0">
                <a:solidFill>
                  <a:srgbClr val="01B0F0"/>
                </a:solidFill>
              </a:rPr>
              <a:t>(</a:t>
            </a:r>
            <a:r>
              <a:rPr lang="zh-CN" altLang="en-US" sz="1400" dirty="0" smtClean="0">
                <a:solidFill>
                  <a:srgbClr val="01B0F0"/>
                </a:solidFill>
              </a:rPr>
              <a:t>模块自己看到的二方包，此例子是为了应付二方包讲三方包作为</a:t>
            </a:r>
            <a:r>
              <a:rPr lang="en-US" altLang="zh-CN" sz="1400" dirty="0" smtClean="0">
                <a:solidFill>
                  <a:srgbClr val="01B0F0"/>
                </a:solidFill>
              </a:rPr>
              <a:t>API</a:t>
            </a:r>
            <a:r>
              <a:rPr lang="zh-CN" altLang="en-US" sz="1400" dirty="0" smtClean="0">
                <a:solidFill>
                  <a:srgbClr val="01B0F0"/>
                </a:solidFill>
              </a:rPr>
              <a:t>的一部分暴露的情况）</a:t>
            </a:r>
            <a:endParaRPr kumimoji="1" lang="en-US" altLang="zh-CN" sz="1400" dirty="0" smtClean="0"/>
          </a:p>
          <a:p>
            <a:r>
              <a:rPr lang="en-US" altLang="zh-CN" sz="1400" dirty="0" err="1" smtClean="0">
                <a:solidFill>
                  <a:srgbClr val="01B0F0"/>
                </a:solidFill>
              </a:rPr>
              <a:t>Import.properties</a:t>
            </a:r>
            <a:r>
              <a:rPr lang="zh-CN" altLang="en-US" sz="1400" dirty="0">
                <a:solidFill>
                  <a:srgbClr val="01B0F0"/>
                </a:solidFill>
              </a:rPr>
              <a:t>配置文件</a:t>
            </a:r>
            <a:endParaRPr lang="en-US" altLang="zh-CN" sz="1400" dirty="0" smtClean="0">
              <a:solidFill>
                <a:srgbClr val="01B0F0"/>
              </a:solidFill>
            </a:endParaRPr>
          </a:p>
          <a:p>
            <a:r>
              <a:rPr lang="zh-CN" altLang="en-US" sz="1400" dirty="0" smtClean="0"/>
              <a:t>支持</a:t>
            </a:r>
            <a:r>
              <a:rPr lang="en-US" altLang="zh-CN" sz="1400" dirty="0" smtClean="0"/>
              <a:t>package</a:t>
            </a:r>
            <a:r>
              <a:rPr lang="zh-CN" altLang="en-US" sz="1400" dirty="0" smtClean="0"/>
              <a:t>、</a:t>
            </a:r>
            <a:r>
              <a:rPr lang="en-US" altLang="zh-CN" sz="1400" dirty="0" smtClean="0"/>
              <a:t>jar</a:t>
            </a:r>
            <a:r>
              <a:rPr lang="zh-CN" altLang="en-US" sz="1400" dirty="0" smtClean="0"/>
              <a:t>、</a:t>
            </a:r>
            <a:r>
              <a:rPr lang="en-US" altLang="zh-CN" sz="1400" dirty="0" smtClean="0"/>
              <a:t>class</a:t>
            </a:r>
            <a:r>
              <a:rPr lang="zh-CN" altLang="en-US" sz="1400" dirty="0" smtClean="0"/>
              <a:t>级别（从业务类加载器中导入，通常是</a:t>
            </a:r>
            <a:r>
              <a:rPr lang="en-US" altLang="zh-CN" sz="1400" dirty="0" err="1" smtClean="0"/>
              <a:t>WebappClassloader</a:t>
            </a:r>
            <a:r>
              <a:rPr lang="zh-CN" altLang="en-US" sz="1400" dirty="0" smtClean="0"/>
              <a:t>）</a:t>
            </a:r>
            <a:endParaRPr lang="en-US" altLang="zh-CN" sz="1400" dirty="0" smtClean="0"/>
          </a:p>
          <a:p>
            <a:r>
              <a:rPr lang="en-US" altLang="zh-CN" sz="1400" dirty="0" err="1" smtClean="0">
                <a:solidFill>
                  <a:srgbClr val="01B0F0"/>
                </a:solidFill>
              </a:rPr>
              <a:t>Export.properties</a:t>
            </a:r>
            <a:r>
              <a:rPr lang="zh-CN" altLang="en-US" sz="1400" dirty="0" smtClean="0">
                <a:solidFill>
                  <a:srgbClr val="01B0F0"/>
                </a:solidFill>
              </a:rPr>
              <a:t>配置文件</a:t>
            </a:r>
            <a:endParaRPr lang="en-US" altLang="zh-CN" sz="1400" dirty="0" smtClean="0">
              <a:solidFill>
                <a:srgbClr val="01B0F0"/>
              </a:solidFill>
            </a:endParaRPr>
          </a:p>
          <a:p>
            <a:r>
              <a:rPr lang="zh-CN" altLang="en-US" sz="1400" dirty="0" smtClean="0"/>
              <a:t>导出：支持</a:t>
            </a:r>
            <a:r>
              <a:rPr lang="en-US" altLang="zh-CN" sz="1400" dirty="0" smtClean="0"/>
              <a:t>package</a:t>
            </a:r>
            <a:r>
              <a:rPr lang="zh-CN" altLang="en-US" sz="1400" dirty="0" smtClean="0"/>
              <a:t>、</a:t>
            </a:r>
            <a:r>
              <a:rPr lang="en-US" altLang="zh-CN" sz="1400" dirty="0" smtClean="0"/>
              <a:t>jar</a:t>
            </a:r>
            <a:r>
              <a:rPr lang="zh-CN" altLang="en-US" sz="1400" dirty="0" smtClean="0"/>
              <a:t>、</a:t>
            </a:r>
            <a:r>
              <a:rPr lang="en-US" altLang="zh-CN" sz="1400" dirty="0" smtClean="0"/>
              <a:t>class</a:t>
            </a:r>
            <a:r>
              <a:rPr lang="zh-CN" altLang="en-US" sz="1400" dirty="0" smtClean="0"/>
              <a:t>级别导出（导出到共享类服务中，业务类加载器可以访问共享类服务获取</a:t>
            </a:r>
            <a:r>
              <a:rPr lang="en-US" altLang="zh-CN" sz="1400" dirty="0" smtClean="0"/>
              <a:t>class</a:t>
            </a:r>
            <a:r>
              <a:rPr lang="zh-CN" altLang="en-US" sz="1400" dirty="0" smtClean="0"/>
              <a:t>对象）</a:t>
            </a:r>
            <a:endParaRPr lang="en-US" altLang="zh-CN" sz="1400" dirty="0" smtClean="0"/>
          </a:p>
          <a:p>
            <a:r>
              <a:rPr lang="zh-CN" altLang="en-US" sz="1400" dirty="0" smtClean="0"/>
              <a:t>可选导出</a:t>
            </a:r>
            <a:r>
              <a:rPr lang="en-US" altLang="zh-CN" sz="1400" dirty="0" smtClean="0"/>
              <a:t>:Package</a:t>
            </a:r>
            <a:r>
              <a:rPr lang="zh-CN" altLang="en-US" sz="1400" dirty="0" smtClean="0"/>
              <a:t>、</a:t>
            </a:r>
            <a:r>
              <a:rPr lang="en-US" altLang="zh-CN" sz="1400" dirty="0" smtClean="0"/>
              <a:t>class</a:t>
            </a:r>
            <a:r>
              <a:rPr lang="zh-CN" altLang="en-US" sz="1400" dirty="0" smtClean="0"/>
              <a:t>级别（导出失败不会影响容器运行，这些类往往会依赖一些外部类，如</a:t>
            </a:r>
            <a:r>
              <a:rPr lang="en-US" altLang="zh-CN" sz="1400" dirty="0" smtClean="0"/>
              <a:t>hibernate</a:t>
            </a:r>
            <a:r>
              <a:rPr lang="zh-CN" altLang="en-US" sz="1400" dirty="0" smtClean="0"/>
              <a:t>，但业务系统不依赖</a:t>
            </a:r>
            <a:r>
              <a:rPr lang="en-US" altLang="zh-CN" sz="1400" dirty="0" smtClean="0"/>
              <a:t>hibernate</a:t>
            </a:r>
            <a:r>
              <a:rPr lang="zh-CN" altLang="en-US" sz="1400" dirty="0" smtClean="0"/>
              <a:t>，也就不需要导出了）</a:t>
            </a:r>
            <a:endParaRPr lang="en-US" altLang="zh-CN" sz="1400" dirty="0" smtClean="0"/>
          </a:p>
          <a:p>
            <a:r>
              <a:rPr lang="en-US" altLang="zh-CN" sz="1400" dirty="0" err="1" smtClean="0">
                <a:solidFill>
                  <a:srgbClr val="01B0F0"/>
                </a:solidFill>
              </a:rPr>
              <a:t>priority.properties</a:t>
            </a:r>
            <a:r>
              <a:rPr lang="zh-CN" altLang="en-US" sz="1400" dirty="0">
                <a:solidFill>
                  <a:srgbClr val="01B0F0"/>
                </a:solidFill>
              </a:rPr>
              <a:t>配置文件</a:t>
            </a:r>
            <a:endParaRPr lang="en-US" altLang="zh-CN" sz="1400" dirty="0">
              <a:solidFill>
                <a:srgbClr val="01B0F0"/>
              </a:solidFill>
            </a:endParaRPr>
          </a:p>
          <a:p>
            <a:r>
              <a:rPr lang="zh-CN" altLang="en-US" sz="1400" dirty="0" smtClean="0"/>
              <a:t>模块的优先级，主要是解决模块间的依赖关系及共享的情况，可以让某些模块先导出类信息及启动。</a:t>
            </a:r>
            <a:endParaRPr lang="en-US" altLang="zh-CN" sz="1400" dirty="0" smtClean="0"/>
          </a:p>
          <a:p>
            <a:r>
              <a:rPr lang="en-US" altLang="zh-CN" sz="1400" dirty="0" err="1" smtClean="0">
                <a:solidFill>
                  <a:srgbClr val="01B0F0"/>
                </a:solidFill>
              </a:rPr>
              <a:t>startablechecker.properties</a:t>
            </a:r>
            <a:r>
              <a:rPr lang="zh-CN" altLang="en-US" sz="1400" dirty="0" smtClean="0">
                <a:solidFill>
                  <a:srgbClr val="01B0F0"/>
                </a:solidFill>
              </a:rPr>
              <a:t>配置文件</a:t>
            </a:r>
            <a:endParaRPr lang="en-US" altLang="zh-CN" sz="1400" dirty="0" smtClean="0">
              <a:solidFill>
                <a:srgbClr val="01B0F0"/>
              </a:solidFill>
            </a:endParaRPr>
          </a:p>
          <a:p>
            <a:r>
              <a:rPr lang="zh-CN" altLang="en-US" sz="1400" dirty="0" smtClean="0"/>
              <a:t>配置检查服务，主要检查应用是否能启动（如某些组件不支持</a:t>
            </a:r>
            <a:r>
              <a:rPr lang="en-US" altLang="zh-CN" sz="1400" dirty="0" err="1" smtClean="0"/>
              <a:t>springboot</a:t>
            </a:r>
            <a:r>
              <a:rPr lang="zh-CN" altLang="en-US" sz="1400" dirty="0" smtClean="0"/>
              <a:t>项目、或缺少某些文件配置等）</a:t>
            </a:r>
            <a:endParaRPr lang="en-US" altLang="zh-CN" sz="1400" dirty="0" smtClean="0"/>
          </a:p>
          <a:p>
            <a:r>
              <a:rPr lang="en-US" altLang="zh-CN" sz="1400" dirty="0" err="1" smtClean="0">
                <a:solidFill>
                  <a:srgbClr val="01B0F0"/>
                </a:solidFill>
              </a:rPr>
              <a:t>service.properties</a:t>
            </a:r>
            <a:r>
              <a:rPr lang="zh-CN" altLang="en-US" sz="1400" dirty="0">
                <a:solidFill>
                  <a:srgbClr val="01B0F0"/>
                </a:solidFill>
              </a:rPr>
              <a:t>配置文件</a:t>
            </a:r>
            <a:endParaRPr lang="en-US" altLang="zh-CN" sz="1400" dirty="0">
              <a:solidFill>
                <a:srgbClr val="01B0F0"/>
              </a:solidFill>
            </a:endParaRPr>
          </a:p>
          <a:p>
            <a:r>
              <a:rPr lang="zh-CN" altLang="en-US" sz="1400" dirty="0" smtClean="0"/>
              <a:t>模块的自定义服务，通过隔离容器提供的全局上下文与其他模块交互，通过隔离容器提供的生命周期管理，做相应回调（</a:t>
            </a:r>
            <a:r>
              <a:rPr lang="en-US" altLang="zh-CN" sz="1400" dirty="0" err="1" smtClean="0"/>
              <a:t>init</a:t>
            </a:r>
            <a:r>
              <a:rPr lang="zh-CN" altLang="en-US" sz="1400" dirty="0" smtClean="0"/>
              <a:t>、</a:t>
            </a:r>
            <a:r>
              <a:rPr lang="en-US" altLang="zh-CN" sz="1400" dirty="0" smtClean="0"/>
              <a:t>shutdown</a:t>
            </a:r>
            <a:r>
              <a:rPr lang="zh-CN" altLang="en-US" sz="1400" dirty="0" smtClean="0"/>
              <a:t>等）。</a:t>
            </a:r>
            <a:endParaRPr lang="en-US" altLang="zh-CN" sz="1400" dirty="0" smtClean="0"/>
          </a:p>
          <a:p>
            <a:r>
              <a:rPr lang="en-US" altLang="zh-CN" sz="1400" dirty="0" err="1" smtClean="0">
                <a:solidFill>
                  <a:srgbClr val="01B0F0"/>
                </a:solidFill>
              </a:rPr>
              <a:t>qoscommand.properties</a:t>
            </a:r>
            <a:r>
              <a:rPr lang="zh-CN" altLang="en-US" sz="1400" dirty="0">
                <a:solidFill>
                  <a:srgbClr val="01B0F0"/>
                </a:solidFill>
              </a:rPr>
              <a:t>配置文件</a:t>
            </a:r>
            <a:endParaRPr lang="en-US" altLang="zh-CN" sz="1400" dirty="0">
              <a:solidFill>
                <a:srgbClr val="01B0F0"/>
              </a:solidFill>
            </a:endParaRPr>
          </a:p>
          <a:p>
            <a:r>
              <a:rPr lang="zh-CN" altLang="en-US" sz="1400" dirty="0" smtClean="0"/>
              <a:t>配置自定义</a:t>
            </a:r>
            <a:r>
              <a:rPr lang="en-US" altLang="zh-CN" sz="1400" dirty="0" err="1" smtClean="0"/>
              <a:t>qoscommand</a:t>
            </a:r>
            <a:r>
              <a:rPr lang="zh-CN" altLang="en-US" sz="1400" dirty="0" smtClean="0"/>
              <a:t>，容器会启动</a:t>
            </a:r>
            <a:r>
              <a:rPr lang="en-US" altLang="zh-CN" sz="1400" dirty="0" err="1" smtClean="0"/>
              <a:t>QosServer</a:t>
            </a:r>
            <a:r>
              <a:rPr lang="zh-CN" altLang="en-US" sz="1400" dirty="0" smtClean="0"/>
              <a:t>并注册这些命令，可以与各中间件</a:t>
            </a:r>
            <a:r>
              <a:rPr lang="en-US" altLang="zh-CN" sz="1400" dirty="0" smtClean="0"/>
              <a:t>web</a:t>
            </a:r>
            <a:r>
              <a:rPr lang="zh-CN" altLang="en-US" sz="1400" dirty="0" smtClean="0"/>
              <a:t>后台进行交互</a:t>
            </a:r>
            <a:endParaRPr lang="en-US" altLang="zh-CN" sz="1400" dirty="0" smtClean="0"/>
          </a:p>
          <a:p>
            <a:r>
              <a:rPr lang="en-US" altLang="zh-CN" sz="1400" dirty="0" err="1" smtClean="0">
                <a:solidFill>
                  <a:srgbClr val="01B0F0"/>
                </a:solidFill>
              </a:rPr>
              <a:t>loadjarseq.properties</a:t>
            </a:r>
            <a:r>
              <a:rPr lang="zh-CN" altLang="en-US" sz="1400" dirty="0">
                <a:solidFill>
                  <a:srgbClr val="01B0F0"/>
                </a:solidFill>
              </a:rPr>
              <a:t>配置文件</a:t>
            </a:r>
            <a:endParaRPr lang="en-US" altLang="zh-CN" sz="1400" dirty="0">
              <a:solidFill>
                <a:srgbClr val="01B0F0"/>
              </a:solidFill>
            </a:endParaRPr>
          </a:p>
          <a:p>
            <a:r>
              <a:rPr lang="zh-CN" altLang="en-US" sz="1400" dirty="0" smtClean="0"/>
              <a:t>加载</a:t>
            </a:r>
            <a:r>
              <a:rPr lang="en-US" altLang="zh-CN" sz="1400" dirty="0" smtClean="0"/>
              <a:t>jar</a:t>
            </a:r>
            <a:r>
              <a:rPr lang="zh-CN" altLang="en-US" sz="1400" dirty="0" smtClean="0"/>
              <a:t>的顺序配置，在处理二方库依赖三方库且将三方库作为</a:t>
            </a:r>
            <a:r>
              <a:rPr lang="en-US" altLang="zh-CN" sz="1400" dirty="0" smtClean="0"/>
              <a:t>API</a:t>
            </a:r>
            <a:r>
              <a:rPr lang="zh-CN" altLang="en-US" sz="1400" dirty="0" smtClean="0"/>
              <a:t>一部分暴露出去的时候有用（因为会有两个</a:t>
            </a:r>
            <a:r>
              <a:rPr lang="en-US" altLang="zh-CN" sz="1400" dirty="0" smtClean="0"/>
              <a:t>jar</a:t>
            </a:r>
            <a:r>
              <a:rPr lang="zh-CN" altLang="en-US" sz="1400" dirty="0" smtClean="0"/>
              <a:t>里有二方库的</a:t>
            </a:r>
            <a:r>
              <a:rPr lang="en-US" altLang="zh-CN" sz="1400" dirty="0" smtClean="0"/>
              <a:t>class</a:t>
            </a:r>
            <a:r>
              <a:rPr lang="zh-CN" altLang="en-US" sz="1400" dirty="0" smtClean="0"/>
              <a:t>文件）</a:t>
            </a:r>
            <a:endParaRPr lang="en-US" altLang="zh-CN" sz="1400" dirty="0"/>
          </a:p>
        </p:txBody>
      </p:sp>
    </p:spTree>
    <p:extLst>
      <p:ext uri="{BB962C8B-B14F-4D97-AF65-F5344CB8AC3E}">
        <p14:creationId xmlns:p14="http://schemas.microsoft.com/office/powerpoint/2010/main" val="410173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隔离容器</a:t>
            </a:r>
            <a:r>
              <a:rPr kumimoji="1" lang="zh-CN" altLang="zh-CN" sz="2500" dirty="0" smtClean="0">
                <a:solidFill>
                  <a:srgbClr val="00B0F0"/>
                </a:solidFill>
              </a:rPr>
              <a:t>—</a:t>
            </a:r>
            <a:r>
              <a:rPr kumimoji="1" lang="en-US" altLang="zh-CN" sz="2500" dirty="0" smtClean="0">
                <a:solidFill>
                  <a:srgbClr val="00B0F0"/>
                </a:solidFill>
              </a:rPr>
              <a:t>Maven</a:t>
            </a:r>
            <a:r>
              <a:rPr kumimoji="1" lang="zh-CN" altLang="en-US" sz="2500" dirty="0" smtClean="0">
                <a:solidFill>
                  <a:srgbClr val="00B0F0"/>
                </a:solidFill>
              </a:rPr>
              <a:t>插件</a:t>
            </a:r>
            <a:endParaRPr kumimoji="1" lang="zh-CN" altLang="en-US" sz="2500" dirty="0">
              <a:solidFill>
                <a:srgbClr val="00B0F0"/>
              </a:solidFill>
            </a:endParaRPr>
          </a:p>
        </p:txBody>
      </p:sp>
      <p:pic>
        <p:nvPicPr>
          <p:cNvPr id="2" name="图片 1"/>
          <p:cNvPicPr>
            <a:picLocks noChangeAspect="1"/>
          </p:cNvPicPr>
          <p:nvPr/>
        </p:nvPicPr>
        <p:blipFill>
          <a:blip r:embed="rId3"/>
          <a:stretch>
            <a:fillRect/>
          </a:stretch>
        </p:blipFill>
        <p:spPr>
          <a:xfrm>
            <a:off x="405780" y="1196752"/>
            <a:ext cx="8546926" cy="5203848"/>
          </a:xfrm>
          <a:prstGeom prst="rect">
            <a:avLst/>
          </a:prstGeom>
        </p:spPr>
      </p:pic>
      <p:sp>
        <p:nvSpPr>
          <p:cNvPr id="7" name="文本框 6"/>
          <p:cNvSpPr txBox="1"/>
          <p:nvPr/>
        </p:nvSpPr>
        <p:spPr>
          <a:xfrm>
            <a:off x="267969" y="609858"/>
            <a:ext cx="11107754" cy="442878"/>
          </a:xfrm>
          <a:prstGeom prst="rect">
            <a:avLst/>
          </a:prstGeom>
          <a:noFill/>
        </p:spPr>
        <p:txBody>
          <a:bodyPr wrap="square" rtlCol="0">
            <a:spAutoFit/>
          </a:bodyPr>
          <a:lstStyle/>
          <a:p>
            <a:pPr marL="342900" marR="0" lvl="0" indent="-342900" defTabSz="914400" eaLnBrk="1" fontAlgn="auto" latinLnBrk="0" hangingPunct="1">
              <a:lnSpc>
                <a:spcPct val="150000"/>
              </a:lnSpc>
              <a:spcBef>
                <a:spcPts val="0"/>
              </a:spcBef>
              <a:spcAft>
                <a:spcPts val="0"/>
              </a:spcAft>
              <a:buClrTx/>
              <a:buSzTx/>
              <a:buFontTx/>
              <a:buNone/>
              <a:tabLst/>
              <a:defRPr/>
            </a:pPr>
            <a:r>
              <a:rPr lang="zh-CN" altLang="en-US" dirty="0" smtClean="0">
                <a:latin typeface="SimSun" charset="-122"/>
                <a:ea typeface="SimSun" charset="-122"/>
                <a:cs typeface="SimSun" charset="-122"/>
              </a:rPr>
              <a:t>自定义个</a:t>
            </a:r>
            <a:r>
              <a:rPr lang="en-US" altLang="zh-CN" dirty="0" smtClean="0">
                <a:latin typeface="SimSun" charset="-122"/>
                <a:ea typeface="SimSun" charset="-122"/>
                <a:cs typeface="SimSun" charset="-122"/>
              </a:rPr>
              <a:t>maven</a:t>
            </a:r>
            <a:r>
              <a:rPr lang="zh-CN" altLang="en-US" dirty="0" smtClean="0">
                <a:latin typeface="SimSun" charset="-122"/>
                <a:ea typeface="SimSun" charset="-122"/>
                <a:cs typeface="SimSun" charset="-122"/>
              </a:rPr>
              <a:t>插件，把配置，</a:t>
            </a:r>
            <a:r>
              <a:rPr lang="en-US" altLang="zh-CN" dirty="0" smtClean="0">
                <a:latin typeface="SimSun" charset="-122"/>
                <a:ea typeface="SimSun" charset="-122"/>
                <a:cs typeface="SimSun" charset="-122"/>
              </a:rPr>
              <a:t>jar</a:t>
            </a:r>
            <a:r>
              <a:rPr lang="zh-CN" altLang="en-US" dirty="0" smtClean="0">
                <a:latin typeface="SimSun" charset="-122"/>
                <a:ea typeface="SimSun" charset="-122"/>
                <a:cs typeface="SimSun" charset="-122"/>
              </a:rPr>
              <a:t>包等都打进模块目录中，如下</a:t>
            </a:r>
            <a:endParaRPr lang="en-US" altLang="zh-CN" dirty="0" smtClean="0">
              <a:latin typeface="SimSun" charset="-122"/>
              <a:ea typeface="SimSun" charset="-122"/>
              <a:cs typeface="SimSun" charset="-122"/>
            </a:endParaRPr>
          </a:p>
        </p:txBody>
      </p:sp>
    </p:spTree>
    <p:extLst>
      <p:ext uri="{BB962C8B-B14F-4D97-AF65-F5344CB8AC3E}">
        <p14:creationId xmlns:p14="http://schemas.microsoft.com/office/powerpoint/2010/main" val="972718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隔离容器</a:t>
            </a:r>
            <a:r>
              <a:rPr kumimoji="1" lang="zh-CN" altLang="zh-CN" sz="2500" dirty="0" smtClean="0">
                <a:solidFill>
                  <a:srgbClr val="00B0F0"/>
                </a:solidFill>
              </a:rPr>
              <a:t>—</a:t>
            </a:r>
            <a:r>
              <a:rPr kumimoji="1" lang="zh-CN" altLang="en-US" sz="2500" dirty="0" smtClean="0">
                <a:solidFill>
                  <a:srgbClr val="00B0F0"/>
                </a:solidFill>
              </a:rPr>
              <a:t>类加载器</a:t>
            </a:r>
            <a:endParaRPr kumimoji="1" lang="zh-CN" altLang="en-US" sz="2500" dirty="0">
              <a:solidFill>
                <a:srgbClr val="00B0F0"/>
              </a:solidFill>
            </a:endParaRPr>
          </a:p>
        </p:txBody>
      </p:sp>
      <p:sp>
        <p:nvSpPr>
          <p:cNvPr id="51" name="文本框 50"/>
          <p:cNvSpPr txBox="1"/>
          <p:nvPr/>
        </p:nvSpPr>
        <p:spPr>
          <a:xfrm>
            <a:off x="267969" y="741807"/>
            <a:ext cx="11107754" cy="1077218"/>
          </a:xfrm>
          <a:prstGeom prst="rect">
            <a:avLst/>
          </a:prstGeom>
          <a:noFill/>
        </p:spPr>
        <p:txBody>
          <a:bodyPr wrap="square" rtlCol="0">
            <a:spAutoFit/>
          </a:bodyPr>
          <a:lstStyle/>
          <a:p>
            <a:r>
              <a:rPr lang="en-US" altLang="zh-CN" sz="1600" dirty="0" err="1" smtClean="0">
                <a:solidFill>
                  <a:srgbClr val="0070C0"/>
                </a:solidFill>
              </a:rPr>
              <a:t>IsolateClassLoader</a:t>
            </a:r>
            <a:r>
              <a:rPr lang="zh-CN" altLang="en-US" sz="1600" dirty="0"/>
              <a:t>：加载隔离容器相关类，同时也与外部三方容器联通，</a:t>
            </a:r>
            <a:r>
              <a:rPr lang="zh-CN" altLang="en-US" sz="1600" dirty="0" smtClean="0"/>
              <a:t>是模块与</a:t>
            </a:r>
            <a:r>
              <a:rPr lang="zh-CN" altLang="en-US" sz="1600" dirty="0"/>
              <a:t>三方容器隔离的</a:t>
            </a:r>
            <a:r>
              <a:rPr lang="zh-CN" altLang="en-US" sz="1600" dirty="0" smtClean="0"/>
              <a:t>关键</a:t>
            </a:r>
            <a:endParaRPr lang="en-US" altLang="zh-CN" sz="1600" dirty="0" smtClean="0"/>
          </a:p>
          <a:p>
            <a:r>
              <a:rPr lang="en-US" altLang="zh-CN" sz="1600" dirty="0" err="1" smtClean="0">
                <a:solidFill>
                  <a:srgbClr val="0070C0"/>
                </a:solidFill>
              </a:rPr>
              <a:t>WebappClassloader</a:t>
            </a:r>
            <a:r>
              <a:rPr lang="zh-CN" altLang="en-US" sz="1600" dirty="0" smtClean="0"/>
              <a:t>：应用类加载器</a:t>
            </a:r>
            <a:endParaRPr lang="en-US" altLang="zh-CN" sz="1600" dirty="0" smtClean="0"/>
          </a:p>
          <a:p>
            <a:r>
              <a:rPr lang="en-US" altLang="zh-CN" sz="1600" dirty="0" err="1" smtClean="0">
                <a:solidFill>
                  <a:srgbClr val="0070C0"/>
                </a:solidFill>
              </a:rPr>
              <a:t>IsolateModuleClassLoader</a:t>
            </a:r>
            <a:r>
              <a:rPr lang="en-US" altLang="zh-CN" sz="1600" dirty="0" smtClean="0"/>
              <a:t> </a:t>
            </a:r>
            <a:r>
              <a:rPr lang="zh-CN" altLang="en-US" sz="1600" dirty="0" smtClean="0"/>
              <a:t>：模块被</a:t>
            </a:r>
            <a:r>
              <a:rPr lang="zh-CN" altLang="en-US" sz="1600" dirty="0"/>
              <a:t>部署的时候，隔离容器会</a:t>
            </a:r>
            <a:r>
              <a:rPr lang="zh-CN" altLang="en-US" sz="1600" dirty="0" smtClean="0"/>
              <a:t>为每个模块都生成</a:t>
            </a:r>
            <a:r>
              <a:rPr lang="zh-CN" altLang="en-US" sz="1600" dirty="0"/>
              <a:t>一个</a:t>
            </a:r>
            <a:r>
              <a:rPr lang="en-US" altLang="zh-CN" sz="1600" dirty="0" err="1" smtClean="0"/>
              <a:t>IsolateModuleClassLoader</a:t>
            </a:r>
            <a:r>
              <a:rPr lang="zh-CN" altLang="en-US" sz="1600" dirty="0" smtClean="0"/>
              <a:t>，负责加载模块内</a:t>
            </a:r>
            <a:r>
              <a:rPr lang="en-US" altLang="zh-CN" sz="1600" dirty="0" smtClean="0"/>
              <a:t>lib</a:t>
            </a:r>
            <a:r>
              <a:rPr lang="zh-CN" altLang="en-US" sz="1600" dirty="0" smtClean="0"/>
              <a:t>目录下的类，不同</a:t>
            </a:r>
            <a:r>
              <a:rPr lang="zh-CN" altLang="en-US" sz="1600" dirty="0"/>
              <a:t>的</a:t>
            </a:r>
            <a:r>
              <a:rPr lang="en-US" altLang="zh-CN" sz="1600" dirty="0" err="1" smtClean="0"/>
              <a:t>IsolateModuleClassLoader</a:t>
            </a:r>
            <a:r>
              <a:rPr lang="zh-CN" altLang="en-US" sz="1600" dirty="0"/>
              <a:t>之间是互相隔离的。（优先级高的导出的类会被</a:t>
            </a:r>
            <a:r>
              <a:rPr lang="zh-CN" altLang="en-US" sz="1600" dirty="0" smtClean="0"/>
              <a:t>其他模块共享）</a:t>
            </a:r>
            <a:endParaRPr lang="en-US" altLang="zh-CN" sz="1600" dirty="0"/>
          </a:p>
        </p:txBody>
      </p:sp>
      <p:sp>
        <p:nvSpPr>
          <p:cNvPr id="5" name="圆角矩形 4"/>
          <p:cNvSpPr/>
          <p:nvPr/>
        </p:nvSpPr>
        <p:spPr>
          <a:xfrm>
            <a:off x="2454282" y="2060848"/>
            <a:ext cx="1828498" cy="3600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000" dirty="0" err="1" smtClean="0">
                <a:solidFill>
                  <a:schemeClr val="tx1"/>
                </a:solidFill>
                <a:latin typeface="华文中宋" panose="02010600040101010101" pitchFamily="2" charset="-122"/>
                <a:ea typeface="华文中宋" panose="02010600040101010101" pitchFamily="2" charset="-122"/>
              </a:rPr>
              <a:t>BootstraClassLoader</a:t>
            </a:r>
            <a:endParaRPr lang="en-US" altLang="zh-CN" sz="1000" dirty="0">
              <a:solidFill>
                <a:schemeClr val="tx1"/>
              </a:solidFill>
              <a:latin typeface="华文中宋" panose="02010600040101010101" pitchFamily="2" charset="-122"/>
              <a:ea typeface="华文中宋" panose="02010600040101010101" pitchFamily="2" charset="-122"/>
            </a:endParaRPr>
          </a:p>
        </p:txBody>
      </p:sp>
      <p:sp>
        <p:nvSpPr>
          <p:cNvPr id="9" name="圆角矩形 8"/>
          <p:cNvSpPr/>
          <p:nvPr/>
        </p:nvSpPr>
        <p:spPr>
          <a:xfrm>
            <a:off x="2454282" y="2649407"/>
            <a:ext cx="1828498" cy="3600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000" smtClean="0">
                <a:solidFill>
                  <a:schemeClr val="tx1"/>
                </a:solidFill>
                <a:latin typeface="华文中宋" panose="02010600040101010101" pitchFamily="2" charset="-122"/>
                <a:ea typeface="华文中宋" panose="02010600040101010101" pitchFamily="2" charset="-122"/>
              </a:rPr>
              <a:t>ExtClassLoader</a:t>
            </a:r>
            <a:endParaRPr lang="en-US" altLang="zh-CN" sz="1000" dirty="0">
              <a:solidFill>
                <a:schemeClr val="tx1"/>
              </a:solidFill>
              <a:latin typeface="华文中宋" panose="02010600040101010101" pitchFamily="2" charset="-122"/>
              <a:ea typeface="华文中宋" panose="02010600040101010101" pitchFamily="2" charset="-122"/>
            </a:endParaRPr>
          </a:p>
        </p:txBody>
      </p:sp>
      <p:sp>
        <p:nvSpPr>
          <p:cNvPr id="10" name="圆角矩形 9"/>
          <p:cNvSpPr/>
          <p:nvPr/>
        </p:nvSpPr>
        <p:spPr>
          <a:xfrm>
            <a:off x="2454282" y="4471687"/>
            <a:ext cx="1828498" cy="3600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000" dirty="0" err="1" smtClean="0">
                <a:solidFill>
                  <a:schemeClr val="tx1"/>
                </a:solidFill>
                <a:latin typeface="华文中宋" panose="02010600040101010101" pitchFamily="2" charset="-122"/>
                <a:ea typeface="华文中宋" panose="02010600040101010101" pitchFamily="2" charset="-122"/>
              </a:rPr>
              <a:t>IsolateWebappClassLoader</a:t>
            </a:r>
            <a:endParaRPr lang="en-US" altLang="zh-CN" sz="1000" dirty="0">
              <a:solidFill>
                <a:schemeClr val="tx1"/>
              </a:solidFill>
              <a:latin typeface="华文中宋" panose="02010600040101010101" pitchFamily="2" charset="-122"/>
              <a:ea typeface="华文中宋" panose="02010600040101010101" pitchFamily="2" charset="-122"/>
            </a:endParaRPr>
          </a:p>
        </p:txBody>
      </p:sp>
      <p:sp>
        <p:nvSpPr>
          <p:cNvPr id="11" name="圆角矩形 10"/>
          <p:cNvSpPr/>
          <p:nvPr/>
        </p:nvSpPr>
        <p:spPr>
          <a:xfrm>
            <a:off x="2454282" y="3277897"/>
            <a:ext cx="1828498" cy="3600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000" dirty="0" err="1" smtClean="0">
                <a:solidFill>
                  <a:schemeClr val="tx1"/>
                </a:solidFill>
                <a:latin typeface="华文中宋" panose="02010600040101010101" pitchFamily="2" charset="-122"/>
                <a:ea typeface="华文中宋" panose="02010600040101010101" pitchFamily="2" charset="-122"/>
              </a:rPr>
              <a:t>CommonClassLoader</a:t>
            </a:r>
            <a:endParaRPr lang="en-US" altLang="zh-CN" sz="1000" dirty="0">
              <a:solidFill>
                <a:schemeClr val="tx1"/>
              </a:solidFill>
              <a:latin typeface="华文中宋" panose="02010600040101010101" pitchFamily="2" charset="-122"/>
              <a:ea typeface="华文中宋" panose="02010600040101010101" pitchFamily="2" charset="-122"/>
            </a:endParaRPr>
          </a:p>
        </p:txBody>
      </p:sp>
      <p:sp>
        <p:nvSpPr>
          <p:cNvPr id="12" name="圆角矩形 11"/>
          <p:cNvSpPr/>
          <p:nvPr/>
        </p:nvSpPr>
        <p:spPr>
          <a:xfrm>
            <a:off x="4497792" y="4480465"/>
            <a:ext cx="1828498" cy="3600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000" dirty="0" err="1" smtClean="0">
                <a:solidFill>
                  <a:schemeClr val="tx1"/>
                </a:solidFill>
                <a:latin typeface="华文中宋" panose="02010600040101010101" pitchFamily="2" charset="-122"/>
                <a:ea typeface="华文中宋" panose="02010600040101010101" pitchFamily="2" charset="-122"/>
              </a:rPr>
              <a:t>IsoloateClassLoader</a:t>
            </a:r>
            <a:endParaRPr lang="en-US" altLang="zh-CN" sz="1000" dirty="0">
              <a:solidFill>
                <a:schemeClr val="tx1"/>
              </a:solidFill>
              <a:latin typeface="华文中宋" panose="02010600040101010101" pitchFamily="2" charset="-122"/>
              <a:ea typeface="华文中宋" panose="02010600040101010101" pitchFamily="2" charset="-122"/>
            </a:endParaRPr>
          </a:p>
        </p:txBody>
      </p:sp>
      <p:sp>
        <p:nvSpPr>
          <p:cNvPr id="14" name="圆角矩形 13"/>
          <p:cNvSpPr/>
          <p:nvPr/>
        </p:nvSpPr>
        <p:spPr>
          <a:xfrm>
            <a:off x="2454282" y="3875723"/>
            <a:ext cx="1828498" cy="3600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000" dirty="0" err="1" smtClean="0">
                <a:solidFill>
                  <a:schemeClr val="tx1"/>
                </a:solidFill>
                <a:latin typeface="华文中宋" panose="02010600040101010101" pitchFamily="2" charset="-122"/>
                <a:ea typeface="华文中宋" panose="02010600040101010101" pitchFamily="2" charset="-122"/>
              </a:rPr>
              <a:t>SharedClassLoader</a:t>
            </a:r>
            <a:endParaRPr lang="en-US" altLang="zh-CN" sz="1000" dirty="0">
              <a:solidFill>
                <a:schemeClr val="tx1"/>
              </a:solidFill>
              <a:latin typeface="华文中宋" panose="02010600040101010101" pitchFamily="2" charset="-122"/>
              <a:ea typeface="华文中宋" panose="02010600040101010101" pitchFamily="2" charset="-122"/>
            </a:endParaRPr>
          </a:p>
        </p:txBody>
      </p:sp>
      <p:sp>
        <p:nvSpPr>
          <p:cNvPr id="15" name="圆角矩形 14"/>
          <p:cNvSpPr/>
          <p:nvPr/>
        </p:nvSpPr>
        <p:spPr>
          <a:xfrm>
            <a:off x="405780" y="4471687"/>
            <a:ext cx="1828498" cy="3600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000" dirty="0" err="1" smtClean="0">
                <a:solidFill>
                  <a:schemeClr val="tx1"/>
                </a:solidFill>
                <a:latin typeface="华文中宋" panose="02010600040101010101" pitchFamily="2" charset="-122"/>
                <a:ea typeface="华文中宋" panose="02010600040101010101" pitchFamily="2" charset="-122"/>
              </a:rPr>
              <a:t>IsolateModuleClassLoader</a:t>
            </a:r>
            <a:endParaRPr lang="en-US" altLang="zh-CN" sz="1000" dirty="0">
              <a:solidFill>
                <a:schemeClr val="tx1"/>
              </a:solidFill>
              <a:latin typeface="华文中宋" panose="02010600040101010101" pitchFamily="2" charset="-122"/>
              <a:ea typeface="华文中宋" panose="02010600040101010101" pitchFamily="2" charset="-122"/>
            </a:endParaRPr>
          </a:p>
        </p:txBody>
      </p:sp>
      <p:sp>
        <p:nvSpPr>
          <p:cNvPr id="16" name="圆角矩形 15"/>
          <p:cNvSpPr/>
          <p:nvPr/>
        </p:nvSpPr>
        <p:spPr>
          <a:xfrm>
            <a:off x="405780" y="5200546"/>
            <a:ext cx="5936934" cy="3600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000" dirty="0" err="1" smtClean="0">
                <a:solidFill>
                  <a:schemeClr val="tx1"/>
                </a:solidFill>
                <a:latin typeface="华文中宋" panose="02010600040101010101" pitchFamily="2" charset="-122"/>
                <a:ea typeface="华文中宋" panose="02010600040101010101" pitchFamily="2" charset="-122"/>
              </a:rPr>
              <a:t>ShareClassService</a:t>
            </a:r>
            <a:endParaRPr lang="en-US" altLang="zh-CN" sz="1000" dirty="0">
              <a:solidFill>
                <a:schemeClr val="tx1"/>
              </a:solidFill>
              <a:latin typeface="华文中宋" panose="02010600040101010101" pitchFamily="2" charset="-122"/>
              <a:ea typeface="华文中宋" panose="02010600040101010101" pitchFamily="2" charset="-122"/>
            </a:endParaRPr>
          </a:p>
        </p:txBody>
      </p:sp>
      <p:cxnSp>
        <p:nvCxnSpPr>
          <p:cNvPr id="17" name="直线箭头连接符 16"/>
          <p:cNvCxnSpPr/>
          <p:nvPr/>
        </p:nvCxnSpPr>
        <p:spPr>
          <a:xfrm flipH="1" flipV="1">
            <a:off x="3368531" y="2420888"/>
            <a:ext cx="1" cy="228519"/>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11" idx="0"/>
          </p:cNvCxnSpPr>
          <p:nvPr/>
        </p:nvCxnSpPr>
        <p:spPr>
          <a:xfrm flipV="1">
            <a:off x="3368531" y="3009447"/>
            <a:ext cx="0" cy="26845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flipV="1">
            <a:off x="3368531" y="3607273"/>
            <a:ext cx="0" cy="26845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p:nvPr/>
        </p:nvCxnSpPr>
        <p:spPr>
          <a:xfrm flipV="1">
            <a:off x="3345997" y="4187213"/>
            <a:ext cx="0" cy="26845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上下箭头 25"/>
          <p:cNvSpPr/>
          <p:nvPr/>
        </p:nvSpPr>
        <p:spPr>
          <a:xfrm rot="10800000">
            <a:off x="1223013" y="4840505"/>
            <a:ext cx="216025" cy="360041"/>
          </a:xfrm>
          <a:prstGeom prst="upDownArrow">
            <a:avLst/>
          </a:prstGeom>
          <a:solidFill>
            <a:srgbClr val="00B0F0"/>
          </a:solidFill>
          <a:ln>
            <a:solidFill>
              <a:srgbClr val="77D3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下箭头 26"/>
          <p:cNvSpPr/>
          <p:nvPr/>
        </p:nvSpPr>
        <p:spPr bwMode="auto">
          <a:xfrm rot="10800000" flipH="1">
            <a:off x="3222839" y="4846858"/>
            <a:ext cx="246315" cy="353688"/>
          </a:xfrm>
          <a:prstGeom prst="downArrow">
            <a:avLst/>
          </a:prstGeom>
          <a:ln>
            <a:headEnd type="oval" w="med" len="med"/>
            <a:tailEnd/>
          </a:ln>
          <a:extLst/>
        </p:spPr>
        <p:style>
          <a:lnRef idx="2">
            <a:schemeClr val="accent5"/>
          </a:lnRef>
          <a:fillRef idx="1">
            <a:schemeClr val="lt1"/>
          </a:fillRef>
          <a:effectRef idx="0">
            <a:schemeClr val="accent5"/>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400"/>
            <a:endParaRPr kumimoji="1" lang="zh-CN" alt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cxnSp>
        <p:nvCxnSpPr>
          <p:cNvPr id="28" name="肘形连接符 27"/>
          <p:cNvCxnSpPr/>
          <p:nvPr/>
        </p:nvCxnSpPr>
        <p:spPr>
          <a:xfrm rot="5400000" flipH="1" flipV="1">
            <a:off x="1066026" y="3112380"/>
            <a:ext cx="1642260" cy="1134253"/>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2" idx="0"/>
            <a:endCxn id="9" idx="3"/>
          </p:cNvCxnSpPr>
          <p:nvPr/>
        </p:nvCxnSpPr>
        <p:spPr>
          <a:xfrm rot="16200000" flipV="1">
            <a:off x="4021892" y="3090315"/>
            <a:ext cx="1651038" cy="1129261"/>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35" name="图片 34"/>
          <p:cNvPicPr>
            <a:picLocks noChangeAspect="1"/>
          </p:cNvPicPr>
          <p:nvPr/>
        </p:nvPicPr>
        <p:blipFill>
          <a:blip r:embed="rId3"/>
          <a:stretch>
            <a:fillRect/>
          </a:stretch>
        </p:blipFill>
        <p:spPr>
          <a:xfrm>
            <a:off x="6547742" y="1903818"/>
            <a:ext cx="5451326" cy="3675360"/>
          </a:xfrm>
          <a:prstGeom prst="rect">
            <a:avLst/>
          </a:prstGeom>
        </p:spPr>
      </p:pic>
      <p:sp>
        <p:nvSpPr>
          <p:cNvPr id="36" name="标题 1"/>
          <p:cNvSpPr txBox="1">
            <a:spLocks/>
          </p:cNvSpPr>
          <p:nvPr/>
        </p:nvSpPr>
        <p:spPr>
          <a:xfrm>
            <a:off x="288228" y="5696384"/>
            <a:ext cx="11113959" cy="96303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chemeClr val="tx1">
                    <a:lumMod val="65000"/>
                    <a:lumOff val="35000"/>
                  </a:schemeClr>
                </a:solidFill>
                <a:latin typeface="微软雅黑"/>
                <a:ea typeface="微软雅黑"/>
                <a:cs typeface="微软雅黑"/>
              </a:defRPr>
            </a:lvl1pPr>
          </a:lstStyle>
          <a:p>
            <a:pPr algn="l"/>
            <a:r>
              <a:rPr kumimoji="1" lang="zh-CN" altLang="en-US" sz="2100" dirty="0" smtClean="0">
                <a:solidFill>
                  <a:srgbClr val="FF0000"/>
                </a:solidFill>
              </a:rPr>
              <a:t>需要修改</a:t>
            </a:r>
            <a:r>
              <a:rPr kumimoji="1" lang="en-US" altLang="zh-CN" sz="2100" dirty="0" smtClean="0">
                <a:solidFill>
                  <a:srgbClr val="FF0000"/>
                </a:solidFill>
              </a:rPr>
              <a:t>tomcat</a:t>
            </a:r>
            <a:r>
              <a:rPr kumimoji="1" lang="zh-CN" altLang="en-US" sz="2100" dirty="0" smtClean="0">
                <a:solidFill>
                  <a:srgbClr val="FF0000"/>
                </a:solidFill>
              </a:rPr>
              <a:t>加载</a:t>
            </a:r>
            <a:r>
              <a:rPr kumimoji="1" lang="en-US" altLang="zh-CN" sz="2100" dirty="0" err="1" smtClean="0">
                <a:solidFill>
                  <a:srgbClr val="FF0000"/>
                </a:solidFill>
              </a:rPr>
              <a:t>WebappClassloader</a:t>
            </a:r>
            <a:r>
              <a:rPr kumimoji="1" lang="zh-CN" altLang="en-US" sz="2100" dirty="0" smtClean="0">
                <a:solidFill>
                  <a:srgbClr val="FF0000"/>
                </a:solidFill>
              </a:rPr>
              <a:t>的源码（</a:t>
            </a:r>
            <a:r>
              <a:rPr kumimoji="1" lang="en-US" altLang="zh-CN" sz="2100" dirty="0" err="1" smtClean="0">
                <a:solidFill>
                  <a:srgbClr val="FF0000"/>
                </a:solidFill>
              </a:rPr>
              <a:t>springboot</a:t>
            </a:r>
            <a:r>
              <a:rPr kumimoji="1" lang="zh-CN" altLang="en-US" sz="2100" dirty="0" smtClean="0">
                <a:solidFill>
                  <a:srgbClr val="FF0000"/>
                </a:solidFill>
              </a:rPr>
              <a:t>修改内嵌式</a:t>
            </a:r>
            <a:r>
              <a:rPr kumimoji="1" lang="en-US" altLang="zh-CN" sz="2100" dirty="0" smtClean="0">
                <a:solidFill>
                  <a:srgbClr val="FF0000"/>
                </a:solidFill>
              </a:rPr>
              <a:t>tomcat</a:t>
            </a:r>
            <a:r>
              <a:rPr kumimoji="1" lang="zh-CN" altLang="en-US" sz="2100" dirty="0" smtClean="0">
                <a:solidFill>
                  <a:srgbClr val="FF0000"/>
                </a:solidFill>
              </a:rPr>
              <a:t>源码</a:t>
            </a:r>
            <a:r>
              <a:rPr kumimoji="1" lang="zh-CN" altLang="en-US" sz="2100" dirty="0" smtClean="0">
                <a:solidFill>
                  <a:srgbClr val="FF0000"/>
                </a:solidFill>
              </a:rPr>
              <a:t>）</a:t>
            </a:r>
            <a:endParaRPr kumimoji="1" lang="en-US" altLang="zh-CN" sz="2100" dirty="0" smtClean="0">
              <a:solidFill>
                <a:srgbClr val="FF0000"/>
              </a:solidFill>
            </a:endParaRPr>
          </a:p>
          <a:p>
            <a:pPr algn="l"/>
            <a:r>
              <a:rPr kumimoji="1" lang="zh-CN" altLang="en-US" sz="2100" dirty="0" smtClean="0">
                <a:solidFill>
                  <a:srgbClr val="FF0000"/>
                </a:solidFill>
                <a:hlinkClick r:id="rId4"/>
              </a:rPr>
              <a:t>不修改</a:t>
            </a:r>
            <a:r>
              <a:rPr kumimoji="1" lang="en-US" altLang="zh-CN" sz="2100" dirty="0" smtClean="0">
                <a:solidFill>
                  <a:srgbClr val="FF0000"/>
                </a:solidFill>
                <a:hlinkClick r:id="rId4"/>
              </a:rPr>
              <a:t>tomcat</a:t>
            </a:r>
            <a:r>
              <a:rPr kumimoji="1" lang="zh-CN" altLang="en-US" sz="2100" dirty="0" smtClean="0">
                <a:solidFill>
                  <a:srgbClr val="FF0000"/>
                </a:solidFill>
                <a:hlinkClick r:id="rId4"/>
              </a:rPr>
              <a:t>源码方案</a:t>
            </a:r>
            <a:endParaRPr kumimoji="1" lang="zh-CN" altLang="en-US" sz="2100" dirty="0">
              <a:solidFill>
                <a:srgbClr val="FF0000"/>
              </a:solidFill>
            </a:endParaRPr>
          </a:p>
        </p:txBody>
      </p:sp>
    </p:spTree>
    <p:extLst>
      <p:ext uri="{BB962C8B-B14F-4D97-AF65-F5344CB8AC3E}">
        <p14:creationId xmlns:p14="http://schemas.microsoft.com/office/powerpoint/2010/main" val="2026351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隔离容器</a:t>
            </a:r>
            <a:r>
              <a:rPr kumimoji="1" lang="zh-CN" altLang="zh-CN" sz="2500" dirty="0" smtClean="0">
                <a:solidFill>
                  <a:srgbClr val="00B0F0"/>
                </a:solidFill>
              </a:rPr>
              <a:t>—</a:t>
            </a:r>
            <a:r>
              <a:rPr kumimoji="1" lang="zh-CN" altLang="en-US" sz="2500" dirty="0" smtClean="0">
                <a:solidFill>
                  <a:srgbClr val="00B0F0"/>
                </a:solidFill>
              </a:rPr>
              <a:t>模块类加载器</a:t>
            </a:r>
            <a:endParaRPr kumimoji="1" lang="zh-CN" altLang="en-US" sz="2500" dirty="0">
              <a:solidFill>
                <a:srgbClr val="00B0F0"/>
              </a:solidFill>
            </a:endParaRPr>
          </a:p>
        </p:txBody>
      </p:sp>
      <p:sp>
        <p:nvSpPr>
          <p:cNvPr id="51" name="文本框 50"/>
          <p:cNvSpPr txBox="1"/>
          <p:nvPr/>
        </p:nvSpPr>
        <p:spPr>
          <a:xfrm>
            <a:off x="267969" y="741807"/>
            <a:ext cx="11107754" cy="3554819"/>
          </a:xfrm>
          <a:prstGeom prst="rect">
            <a:avLst/>
          </a:prstGeom>
          <a:noFill/>
        </p:spPr>
        <p:txBody>
          <a:bodyPr wrap="square" rtlCol="0">
            <a:spAutoFit/>
          </a:bodyPr>
          <a:lstStyle/>
          <a:p>
            <a:r>
              <a:rPr lang="en-US" altLang="zh-CN" b="1" dirty="0" err="1" smtClean="0">
                <a:latin typeface="SimSun" charset="-122"/>
                <a:ea typeface="SimSun" charset="-122"/>
                <a:cs typeface="SimSun" charset="-122"/>
              </a:rPr>
              <a:t>IsolateModuleClassLoader</a:t>
            </a:r>
            <a:r>
              <a:rPr lang="zh-CN" altLang="en-US" b="1" dirty="0" smtClean="0">
                <a:latin typeface="SimSun" charset="-122"/>
                <a:ea typeface="SimSun" charset="-122"/>
                <a:cs typeface="SimSun" charset="-122"/>
              </a:rPr>
              <a:t>的类加载顺序</a:t>
            </a:r>
            <a:endParaRPr lang="en-US" altLang="zh-CN" b="1" dirty="0" smtClean="0">
              <a:latin typeface="SimSun" charset="-122"/>
              <a:ea typeface="SimSun" charset="-122"/>
              <a:cs typeface="SimSun" charset="-122"/>
            </a:endParaRPr>
          </a:p>
          <a:p>
            <a:endParaRPr lang="en-US" altLang="zh-CN" b="1" dirty="0" smtClean="0">
              <a:latin typeface="SimSun" charset="-122"/>
              <a:ea typeface="SimSun" charset="-122"/>
              <a:cs typeface="SimSun" charset="-122"/>
            </a:endParaRPr>
          </a:p>
          <a:p>
            <a:pPr marL="342900" indent="-342900">
              <a:lnSpc>
                <a:spcPct val="150000"/>
              </a:lnSpc>
              <a:buAutoNum type="arabicPeriod"/>
            </a:pPr>
            <a:r>
              <a:rPr lang="zh-CN" altLang="en-US" dirty="0" smtClean="0">
                <a:latin typeface="SimSun" charset="-122"/>
                <a:ea typeface="SimSun" charset="-122"/>
                <a:cs typeface="SimSun" charset="-122"/>
              </a:rPr>
              <a:t>从</a:t>
            </a:r>
            <a:r>
              <a:rPr lang="en-US" altLang="zh-CN" dirty="0" smtClean="0">
                <a:latin typeface="SimSun" charset="-122"/>
                <a:ea typeface="SimSun" charset="-122"/>
                <a:cs typeface="SimSun" charset="-122"/>
              </a:rPr>
              <a:t>java</a:t>
            </a:r>
            <a:r>
              <a:rPr lang="zh-CN" altLang="en-US" dirty="0" smtClean="0">
                <a:latin typeface="SimSun" charset="-122"/>
                <a:ea typeface="SimSun" charset="-122"/>
                <a:cs typeface="SimSun" charset="-122"/>
              </a:rPr>
              <a:t>已经</a:t>
            </a:r>
            <a:r>
              <a:rPr lang="zh-CN" altLang="en-US" dirty="0">
                <a:latin typeface="SimSun" charset="-122"/>
                <a:ea typeface="SimSun" charset="-122"/>
                <a:cs typeface="SimSun" charset="-122"/>
              </a:rPr>
              <a:t>加载的类</a:t>
            </a:r>
            <a:r>
              <a:rPr lang="zh-CN" altLang="en-US" dirty="0" smtClean="0">
                <a:latin typeface="SimSun" charset="-122"/>
                <a:ea typeface="SimSun" charset="-122"/>
                <a:cs typeface="SimSun" charset="-122"/>
              </a:rPr>
              <a:t>加载（</a:t>
            </a:r>
            <a:r>
              <a:rPr lang="en-US" altLang="zh-CN" dirty="0" err="1" smtClean="0">
                <a:latin typeface="SimSun" charset="-122"/>
                <a:ea typeface="SimSun" charset="-122"/>
                <a:cs typeface="SimSun" charset="-122"/>
              </a:rPr>
              <a:t>jvm</a:t>
            </a:r>
            <a:r>
              <a:rPr lang="zh-CN" altLang="en-US" dirty="0" smtClean="0">
                <a:latin typeface="SimSun" charset="-122"/>
                <a:ea typeface="SimSun" charset="-122"/>
                <a:cs typeface="SimSun" charset="-122"/>
              </a:rPr>
              <a:t>的</a:t>
            </a:r>
            <a:r>
              <a:rPr lang="en-US" altLang="zh-CN" dirty="0" smtClean="0">
                <a:latin typeface="SimSun" charset="-122"/>
                <a:ea typeface="SimSun" charset="-122"/>
                <a:cs typeface="SimSun" charset="-122"/>
              </a:rPr>
              <a:t>System Dictionary</a:t>
            </a:r>
            <a:r>
              <a:rPr lang="zh-CN" altLang="en-US" dirty="0" smtClean="0">
                <a:latin typeface="SimSun" charset="-122"/>
                <a:ea typeface="SimSun" charset="-122"/>
                <a:cs typeface="SimSun" charset="-122"/>
              </a:rPr>
              <a:t>中）</a:t>
            </a:r>
            <a:endParaRPr lang="en-US" altLang="zh-CN" dirty="0">
              <a:latin typeface="SimSun" charset="-122"/>
              <a:ea typeface="SimSun" charset="-122"/>
              <a:cs typeface="SimSun" charset="-122"/>
            </a:endParaRPr>
          </a:p>
          <a:p>
            <a:pPr marL="342900" indent="-342900">
              <a:lnSpc>
                <a:spcPct val="150000"/>
              </a:lnSpc>
              <a:buAutoNum type="arabicPeriod"/>
            </a:pPr>
            <a:r>
              <a:rPr lang="zh-CN" altLang="en-US" dirty="0">
                <a:latin typeface="SimSun" charset="-122"/>
                <a:ea typeface="SimSun" charset="-122"/>
                <a:cs typeface="SimSun" charset="-122"/>
              </a:rPr>
              <a:t>从</a:t>
            </a:r>
            <a:r>
              <a:rPr lang="en-US" altLang="zh-CN" dirty="0">
                <a:latin typeface="SimSun" charset="-122"/>
                <a:ea typeface="SimSun" charset="-122"/>
                <a:cs typeface="SimSun" charset="-122"/>
              </a:rPr>
              <a:t>parent</a:t>
            </a:r>
            <a:r>
              <a:rPr lang="zh-CN" altLang="en-US" dirty="0">
                <a:latin typeface="SimSun" charset="-122"/>
                <a:ea typeface="SimSun" charset="-122"/>
                <a:cs typeface="SimSun" charset="-122"/>
              </a:rPr>
              <a:t>加载（</a:t>
            </a:r>
            <a:r>
              <a:rPr lang="en-US" altLang="zh-CN" dirty="0" err="1">
                <a:latin typeface="SimSun" charset="-122"/>
                <a:ea typeface="SimSun" charset="-122"/>
                <a:cs typeface="SimSun" charset="-122"/>
              </a:rPr>
              <a:t>ExtClassloader</a:t>
            </a:r>
            <a:r>
              <a:rPr lang="zh-CN" altLang="en-US" dirty="0">
                <a:latin typeface="SimSun" charset="-122"/>
                <a:ea typeface="SimSun" charset="-122"/>
                <a:cs typeface="SimSun" charset="-122"/>
              </a:rPr>
              <a:t>）</a:t>
            </a:r>
            <a:endParaRPr lang="en-US" altLang="zh-CN" dirty="0">
              <a:latin typeface="SimSun" charset="-122"/>
              <a:ea typeface="SimSun" charset="-122"/>
              <a:cs typeface="SimSun" charset="-122"/>
            </a:endParaRPr>
          </a:p>
          <a:p>
            <a:pPr marL="342900" indent="-342900">
              <a:lnSpc>
                <a:spcPct val="150000"/>
              </a:lnSpc>
              <a:buAutoNum type="arabicPeriod"/>
            </a:pPr>
            <a:r>
              <a:rPr lang="zh-CN" altLang="en-US" dirty="0">
                <a:latin typeface="SimSun" charset="-122"/>
                <a:ea typeface="SimSun" charset="-122"/>
                <a:cs typeface="SimSun" charset="-122"/>
              </a:rPr>
              <a:t>从</a:t>
            </a:r>
            <a:r>
              <a:rPr lang="en-US" altLang="zh-CN" dirty="0" err="1" smtClean="0">
                <a:latin typeface="SimSun" charset="-122"/>
                <a:ea typeface="SimSun" charset="-122"/>
                <a:cs typeface="SimSun" charset="-122"/>
              </a:rPr>
              <a:t>IsolateClassloader</a:t>
            </a:r>
            <a:r>
              <a:rPr lang="zh-CN" altLang="en-US" dirty="0">
                <a:latin typeface="SimSun" charset="-122"/>
                <a:ea typeface="SimSun" charset="-122"/>
                <a:cs typeface="SimSun" charset="-122"/>
              </a:rPr>
              <a:t>中加载（隔离容器前缀包名的</a:t>
            </a:r>
            <a:r>
              <a:rPr lang="zh-CN" altLang="en-US" dirty="0" smtClean="0">
                <a:latin typeface="SimSun" charset="-122"/>
                <a:ea typeface="SimSun" charset="-122"/>
                <a:cs typeface="SimSun" charset="-122"/>
              </a:rPr>
              <a:t>类，如</a:t>
            </a:r>
            <a:r>
              <a:rPr lang="en-US" altLang="zh-CN" dirty="0" err="1" smtClean="0">
                <a:latin typeface="SimSun" charset="-122"/>
                <a:ea typeface="SimSun" charset="-122"/>
                <a:cs typeface="SimSun" charset="-122"/>
              </a:rPr>
              <a:t>com.qunar.isolate</a:t>
            </a:r>
            <a:r>
              <a:rPr lang="zh-CN" altLang="en-US" dirty="0" smtClean="0">
                <a:latin typeface="SimSun" charset="-122"/>
                <a:ea typeface="SimSun" charset="-122"/>
                <a:cs typeface="SimSun" charset="-122"/>
              </a:rPr>
              <a:t>）</a:t>
            </a:r>
            <a:endParaRPr lang="en-US" altLang="zh-CN" dirty="0">
              <a:latin typeface="SimSun" charset="-122"/>
              <a:ea typeface="SimSun" charset="-122"/>
              <a:cs typeface="SimSun" charset="-122"/>
            </a:endParaRPr>
          </a:p>
          <a:p>
            <a:pPr marL="342900" indent="-342900">
              <a:lnSpc>
                <a:spcPct val="150000"/>
              </a:lnSpc>
              <a:buAutoNum type="arabicPeriod"/>
            </a:pPr>
            <a:r>
              <a:rPr lang="zh-CN" altLang="en-US" dirty="0" smtClean="0">
                <a:latin typeface="SimSun" charset="-122"/>
                <a:ea typeface="SimSun" charset="-122"/>
                <a:cs typeface="SimSun" charset="-122"/>
              </a:rPr>
              <a:t>从应用类加载器</a:t>
            </a:r>
            <a:r>
              <a:rPr lang="zh-CN" altLang="en-US" dirty="0">
                <a:latin typeface="SimSun" charset="-122"/>
                <a:ea typeface="SimSun" charset="-122"/>
                <a:cs typeface="SimSun" charset="-122"/>
              </a:rPr>
              <a:t>加载</a:t>
            </a:r>
            <a:r>
              <a:rPr lang="zh-CN" altLang="en-US" dirty="0" smtClean="0">
                <a:latin typeface="SimSun" charset="-122"/>
                <a:ea typeface="SimSun" charset="-122"/>
                <a:cs typeface="SimSun" charset="-122"/>
              </a:rPr>
              <a:t>（</a:t>
            </a:r>
            <a:r>
              <a:rPr lang="en-US" altLang="zh-CN" dirty="0">
                <a:latin typeface="SimSun" charset="-122"/>
                <a:ea typeface="SimSun" charset="-122"/>
                <a:cs typeface="SimSun" charset="-122"/>
              </a:rPr>
              <a:t> </a:t>
            </a:r>
            <a:r>
              <a:rPr lang="en-US" altLang="zh-CN" dirty="0" err="1" smtClean="0">
                <a:latin typeface="SimSun" charset="-122"/>
                <a:ea typeface="SimSun" charset="-122"/>
                <a:cs typeface="SimSun" charset="-122"/>
              </a:rPr>
              <a:t>IsolateWebappClassloader</a:t>
            </a:r>
            <a:r>
              <a:rPr lang="zh-CN" altLang="en-US" dirty="0" smtClean="0">
                <a:latin typeface="SimSun" charset="-122"/>
                <a:ea typeface="SimSun" charset="-122"/>
                <a:cs typeface="SimSun" charset="-122"/>
              </a:rPr>
              <a:t>，满足</a:t>
            </a:r>
            <a:r>
              <a:rPr lang="en-US" altLang="zh-CN" dirty="0" err="1" smtClean="0">
                <a:latin typeface="SimSun" charset="-122"/>
                <a:ea typeface="SimSun" charset="-122"/>
                <a:cs typeface="SimSun" charset="-122"/>
              </a:rPr>
              <a:t>import.propertis</a:t>
            </a:r>
            <a:r>
              <a:rPr lang="zh-CN" altLang="en-US" dirty="0" smtClean="0">
                <a:latin typeface="SimSun" charset="-122"/>
                <a:ea typeface="SimSun" charset="-122"/>
                <a:cs typeface="SimSun" charset="-122"/>
              </a:rPr>
              <a:t>配置的）</a:t>
            </a:r>
            <a:endParaRPr lang="en-US" altLang="zh-CN" dirty="0">
              <a:latin typeface="SimSun" charset="-122"/>
              <a:ea typeface="SimSun" charset="-122"/>
              <a:cs typeface="SimSun" charset="-122"/>
            </a:endParaRPr>
          </a:p>
          <a:p>
            <a:pPr marL="342900" indent="-342900">
              <a:lnSpc>
                <a:spcPct val="150000"/>
              </a:lnSpc>
              <a:buAutoNum type="arabicPeriod"/>
            </a:pPr>
            <a:r>
              <a:rPr lang="zh-CN" altLang="en-US" dirty="0" smtClean="0">
                <a:latin typeface="SimSun" charset="-122"/>
                <a:ea typeface="SimSun" charset="-122"/>
                <a:cs typeface="SimSun" charset="-122"/>
              </a:rPr>
              <a:t>从共享类服务</a:t>
            </a:r>
            <a:r>
              <a:rPr lang="zh-CN" altLang="en-US" dirty="0">
                <a:latin typeface="SimSun" charset="-122"/>
                <a:ea typeface="SimSun" charset="-122"/>
                <a:cs typeface="SimSun" charset="-122"/>
              </a:rPr>
              <a:t>中加载（</a:t>
            </a:r>
            <a:r>
              <a:rPr lang="zh-CN" altLang="en-US" dirty="0" smtClean="0">
                <a:latin typeface="SimSun" charset="-122"/>
                <a:ea typeface="SimSun" charset="-122"/>
                <a:cs typeface="SimSun" charset="-122"/>
              </a:rPr>
              <a:t>各个二方包模块导出</a:t>
            </a:r>
            <a:r>
              <a:rPr lang="zh-CN" altLang="en-US" dirty="0">
                <a:latin typeface="SimSun" charset="-122"/>
                <a:ea typeface="SimSun" charset="-122"/>
                <a:cs typeface="SimSun" charset="-122"/>
              </a:rPr>
              <a:t>的类）</a:t>
            </a:r>
            <a:endParaRPr lang="en-US" altLang="zh-CN" dirty="0">
              <a:latin typeface="SimSun" charset="-122"/>
              <a:ea typeface="SimSun" charset="-122"/>
              <a:cs typeface="SimSun" charset="-122"/>
            </a:endParaRPr>
          </a:p>
          <a:p>
            <a:pPr marL="342900" indent="-342900">
              <a:lnSpc>
                <a:spcPct val="150000"/>
              </a:lnSpc>
              <a:buAutoNum type="arabicPeriod"/>
            </a:pPr>
            <a:r>
              <a:rPr lang="zh-CN" altLang="en-US" dirty="0" smtClean="0">
                <a:latin typeface="SimSun" charset="-122"/>
                <a:ea typeface="SimSun" charset="-122"/>
                <a:cs typeface="SimSun" charset="-122"/>
              </a:rPr>
              <a:t>从自己模块的</a:t>
            </a:r>
            <a:r>
              <a:rPr lang="en-US" altLang="zh-CN" dirty="0" smtClean="0">
                <a:latin typeface="SimSun" charset="-122"/>
                <a:ea typeface="SimSun" charset="-122"/>
                <a:cs typeface="SimSun" charset="-122"/>
              </a:rPr>
              <a:t>lib</a:t>
            </a:r>
            <a:r>
              <a:rPr lang="zh-CN" altLang="en-US" dirty="0" smtClean="0">
                <a:latin typeface="SimSun" charset="-122"/>
                <a:ea typeface="SimSun" charset="-122"/>
                <a:cs typeface="SimSun" charset="-122"/>
              </a:rPr>
              <a:t>目录下加载</a:t>
            </a:r>
            <a:endParaRPr lang="en-US" altLang="zh-CN" dirty="0" smtClean="0">
              <a:latin typeface="SimSun" charset="-122"/>
              <a:ea typeface="SimSun" charset="-122"/>
              <a:cs typeface="SimSun" charset="-122"/>
            </a:endParaRPr>
          </a:p>
          <a:p>
            <a:pPr marL="342900" indent="-342900">
              <a:lnSpc>
                <a:spcPct val="150000"/>
              </a:lnSpc>
              <a:buAutoNum type="arabicPeriod"/>
            </a:pPr>
            <a:r>
              <a:rPr lang="zh-CN" altLang="en-US" dirty="0" smtClean="0">
                <a:latin typeface="SimSun" charset="-122"/>
                <a:ea typeface="SimSun" charset="-122"/>
                <a:cs typeface="SimSun" charset="-122"/>
              </a:rPr>
              <a:t>从应用</a:t>
            </a:r>
            <a:r>
              <a:rPr lang="zh-CN" altLang="en-US" dirty="0">
                <a:latin typeface="SimSun" charset="-122"/>
                <a:ea typeface="SimSun" charset="-122"/>
                <a:cs typeface="SimSun" charset="-122"/>
              </a:rPr>
              <a:t>类加载器加载</a:t>
            </a:r>
            <a:r>
              <a:rPr lang="zh-CN" altLang="en-US" dirty="0" smtClean="0">
                <a:latin typeface="SimSun" charset="-122"/>
                <a:ea typeface="SimSun" charset="-122"/>
                <a:cs typeface="SimSun" charset="-122"/>
              </a:rPr>
              <a:t>（</a:t>
            </a:r>
            <a:r>
              <a:rPr lang="en-US" altLang="zh-CN" dirty="0" err="1" smtClean="0">
                <a:latin typeface="SimSun" charset="-122"/>
                <a:ea typeface="SimSun" charset="-122"/>
                <a:cs typeface="SimSun" charset="-122"/>
              </a:rPr>
              <a:t>IsolateWebappClassloader</a:t>
            </a:r>
            <a:r>
              <a:rPr lang="zh-CN" altLang="en-US" dirty="0" smtClean="0">
                <a:latin typeface="SimSun" charset="-122"/>
                <a:ea typeface="SimSun" charset="-122"/>
                <a:cs typeface="SimSun" charset="-122"/>
              </a:rPr>
              <a:t>）</a:t>
            </a:r>
            <a:endParaRPr lang="en-US" altLang="zh-CN" dirty="0">
              <a:latin typeface="SimSun" charset="-122"/>
              <a:ea typeface="SimSun" charset="-122"/>
              <a:cs typeface="SimSun" charset="-122"/>
            </a:endParaRPr>
          </a:p>
        </p:txBody>
      </p:sp>
    </p:spTree>
    <p:extLst>
      <p:ext uri="{BB962C8B-B14F-4D97-AF65-F5344CB8AC3E}">
        <p14:creationId xmlns:p14="http://schemas.microsoft.com/office/powerpoint/2010/main" val="955141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隔离容器</a:t>
            </a:r>
            <a:r>
              <a:rPr kumimoji="1" lang="zh-CN" altLang="zh-CN" sz="2500" dirty="0" smtClean="0">
                <a:solidFill>
                  <a:srgbClr val="00B0F0"/>
                </a:solidFill>
              </a:rPr>
              <a:t>—</a:t>
            </a:r>
            <a:r>
              <a:rPr kumimoji="1" lang="zh-CN" altLang="en-US" sz="2500" dirty="0" smtClean="0">
                <a:solidFill>
                  <a:srgbClr val="00B0F0"/>
                </a:solidFill>
              </a:rPr>
              <a:t>命令</a:t>
            </a:r>
            <a:endParaRPr kumimoji="1" lang="zh-CN" altLang="en-US" sz="2500" dirty="0">
              <a:solidFill>
                <a:srgbClr val="00B0F0"/>
              </a:solidFill>
            </a:endParaRPr>
          </a:p>
        </p:txBody>
      </p:sp>
      <p:sp>
        <p:nvSpPr>
          <p:cNvPr id="7" name="文本框 6"/>
          <p:cNvSpPr txBox="1"/>
          <p:nvPr/>
        </p:nvSpPr>
        <p:spPr>
          <a:xfrm>
            <a:off x="267969" y="609858"/>
            <a:ext cx="11107754" cy="2923877"/>
          </a:xfrm>
          <a:prstGeom prst="rect">
            <a:avLst/>
          </a:prstGeom>
          <a:noFill/>
        </p:spPr>
        <p:txBody>
          <a:bodyPr wrap="square" rtlCol="0">
            <a:spAutoFit/>
          </a:bodyPr>
          <a:lstStyle/>
          <a:p>
            <a:pPr marR="0" lvl="0" defTabSz="914400" eaLnBrk="1" fontAlgn="auto" latinLnBrk="0" hangingPunct="1">
              <a:lnSpc>
                <a:spcPct val="150000"/>
              </a:lnSpc>
              <a:spcBef>
                <a:spcPts val="0"/>
              </a:spcBef>
              <a:spcAft>
                <a:spcPts val="0"/>
              </a:spcAft>
              <a:buClrTx/>
              <a:buSzTx/>
              <a:tabLst/>
              <a:defRPr/>
            </a:pPr>
            <a:r>
              <a:rPr lang="zh-CN" altLang="en-US" sz="1600" dirty="0" smtClean="0">
                <a:latin typeface="SimSun" charset="-122"/>
                <a:ea typeface="SimSun" charset="-122"/>
                <a:cs typeface="SimSun" charset="-122"/>
              </a:rPr>
              <a:t>内嵌一个</a:t>
            </a:r>
            <a:r>
              <a:rPr lang="en-US" altLang="zh-CN" sz="1600" dirty="0" err="1" smtClean="0">
                <a:latin typeface="SimSun" charset="-122"/>
                <a:ea typeface="SimSun" charset="-122"/>
                <a:cs typeface="SimSun" charset="-122"/>
              </a:rPr>
              <a:t>NettyServer</a:t>
            </a:r>
            <a:r>
              <a:rPr lang="zh-CN" altLang="en-US" sz="1600" dirty="0" smtClean="0">
                <a:latin typeface="SimSun" charset="-122"/>
                <a:ea typeface="SimSun" charset="-122"/>
                <a:cs typeface="SimSun" charset="-122"/>
              </a:rPr>
              <a:t>，作为外部与容器通信的桥梁，也是对线上服务治理的集中化聚合（老的一些工具可以迁移过来）</a:t>
            </a:r>
            <a:endParaRPr lang="en-US" altLang="zh-CN" sz="1600" dirty="0" smtClean="0">
              <a:latin typeface="SimSun" charset="-122"/>
              <a:ea typeface="SimSun" charset="-122"/>
              <a:cs typeface="SimSun" charset="-122"/>
            </a:endParaRPr>
          </a:p>
          <a:p>
            <a:pPr marR="0" lvl="0" defTabSz="914400" eaLnBrk="1" fontAlgn="auto" latinLnBrk="0" hangingPunct="1">
              <a:lnSpc>
                <a:spcPct val="150000"/>
              </a:lnSpc>
              <a:spcBef>
                <a:spcPts val="0"/>
              </a:spcBef>
              <a:spcAft>
                <a:spcPts val="0"/>
              </a:spcAft>
              <a:buClrTx/>
              <a:buSzTx/>
              <a:tabLst/>
              <a:defRPr/>
            </a:pPr>
            <a:endParaRPr lang="en-US" altLang="zh-CN" sz="1600" dirty="0" smtClean="0">
              <a:latin typeface="SimSun" charset="-122"/>
              <a:ea typeface="SimSun" charset="-122"/>
              <a:cs typeface="SimSun" charset="-122"/>
            </a:endParaRPr>
          </a:p>
          <a:p>
            <a:pPr marR="0" lvl="0" defTabSz="914400" eaLnBrk="1" fontAlgn="auto" latinLnBrk="0" hangingPunct="1">
              <a:lnSpc>
                <a:spcPct val="150000"/>
              </a:lnSpc>
              <a:spcBef>
                <a:spcPts val="0"/>
              </a:spcBef>
              <a:spcAft>
                <a:spcPts val="0"/>
              </a:spcAft>
              <a:buClrTx/>
              <a:buSzTx/>
              <a:tabLst/>
              <a:defRPr/>
            </a:pPr>
            <a:r>
              <a:rPr lang="zh-CN" altLang="en-US" sz="1600" dirty="0" smtClean="0">
                <a:latin typeface="SimSun" charset="-122"/>
                <a:ea typeface="SimSun" charset="-122"/>
                <a:cs typeface="SimSun" charset="-122"/>
              </a:rPr>
              <a:t>命令举例：</a:t>
            </a:r>
            <a:endParaRPr lang="en-US" altLang="zh-CN" sz="1600" dirty="0">
              <a:latin typeface="SimSun" charset="-122"/>
              <a:ea typeface="SimSun" charset="-122"/>
              <a:cs typeface="SimSun" charset="-122"/>
            </a:endParaRPr>
          </a:p>
          <a:p>
            <a:pPr marL="342900" marR="0" lvl="0" indent="-342900" defTabSz="914400" eaLnBrk="1" fontAlgn="auto" latinLnBrk="0" hangingPunct="1">
              <a:lnSpc>
                <a:spcPct val="150000"/>
              </a:lnSpc>
              <a:spcBef>
                <a:spcPts val="0"/>
              </a:spcBef>
              <a:spcAft>
                <a:spcPts val="0"/>
              </a:spcAft>
              <a:buClrTx/>
              <a:buSzTx/>
              <a:buAutoNum type="arabicPeriod"/>
              <a:tabLst/>
              <a:defRPr/>
            </a:pPr>
            <a:r>
              <a:rPr lang="zh-CN" altLang="en-US" sz="1600" dirty="0" smtClean="0">
                <a:latin typeface="SimSun" charset="-122"/>
                <a:ea typeface="SimSun" charset="-122"/>
                <a:cs typeface="SimSun" charset="-122"/>
              </a:rPr>
              <a:t>反编译</a:t>
            </a:r>
            <a:endParaRPr lang="en-US" altLang="zh-CN" sz="1600" dirty="0">
              <a:latin typeface="SimSun" charset="-122"/>
              <a:ea typeface="SimSun" charset="-122"/>
              <a:cs typeface="SimSun" charset="-122"/>
            </a:endParaRPr>
          </a:p>
          <a:p>
            <a:pPr marL="342900" indent="-342900">
              <a:lnSpc>
                <a:spcPct val="150000"/>
              </a:lnSpc>
              <a:buFontTx/>
              <a:buAutoNum type="arabicPeriod"/>
            </a:pPr>
            <a:r>
              <a:rPr lang="zh-CN" altLang="en-US" sz="1600" dirty="0">
                <a:latin typeface="SimSun" charset="-122"/>
                <a:ea typeface="SimSun" charset="-122"/>
                <a:cs typeface="SimSun" charset="-122"/>
              </a:rPr>
              <a:t>类加载路径</a:t>
            </a:r>
            <a:r>
              <a:rPr lang="zh-CN" altLang="en-US" sz="1600" dirty="0" smtClean="0">
                <a:latin typeface="SimSun" charset="-122"/>
                <a:ea typeface="SimSun" charset="-122"/>
                <a:cs typeface="SimSun" charset="-122"/>
              </a:rPr>
              <a:t>检查及类冲突检测</a:t>
            </a:r>
            <a:endParaRPr lang="en-US" altLang="zh-CN" sz="1600" dirty="0" smtClean="0">
              <a:latin typeface="SimSun" charset="-122"/>
              <a:ea typeface="SimSun" charset="-122"/>
              <a:cs typeface="SimSun" charset="-122"/>
            </a:endParaRPr>
          </a:p>
          <a:p>
            <a:pPr marL="342900" marR="0" lvl="0" indent="-342900" defTabSz="914400" eaLnBrk="1" fontAlgn="auto" latinLnBrk="0" hangingPunct="1">
              <a:lnSpc>
                <a:spcPct val="150000"/>
              </a:lnSpc>
              <a:spcBef>
                <a:spcPts val="0"/>
              </a:spcBef>
              <a:spcAft>
                <a:spcPts val="0"/>
              </a:spcAft>
              <a:buClrTx/>
              <a:buSzTx/>
              <a:buAutoNum type="arabicPeriod"/>
              <a:tabLst/>
              <a:defRPr/>
            </a:pPr>
            <a:r>
              <a:rPr lang="zh-CN" altLang="en-US" sz="1600" dirty="0" smtClean="0">
                <a:latin typeface="SimSun" charset="-122"/>
                <a:ea typeface="SimSun" charset="-122"/>
                <a:cs typeface="SimSun" charset="-122"/>
              </a:rPr>
              <a:t>优雅上下线</a:t>
            </a:r>
            <a:endParaRPr lang="en-US" altLang="zh-CN" sz="1600" dirty="0" smtClean="0">
              <a:latin typeface="SimSun" charset="-122"/>
              <a:ea typeface="SimSun" charset="-122"/>
              <a:cs typeface="SimSun" charset="-122"/>
            </a:endParaRPr>
          </a:p>
          <a:p>
            <a:pPr marL="342900" marR="0" lvl="0" indent="-342900" defTabSz="914400" eaLnBrk="1" fontAlgn="auto" latinLnBrk="0" hangingPunct="1">
              <a:lnSpc>
                <a:spcPct val="150000"/>
              </a:lnSpc>
              <a:spcBef>
                <a:spcPts val="0"/>
              </a:spcBef>
              <a:spcAft>
                <a:spcPts val="0"/>
              </a:spcAft>
              <a:buClrTx/>
              <a:buSzTx/>
              <a:buAutoNum type="arabicPeriod"/>
              <a:tabLst/>
              <a:defRPr/>
            </a:pPr>
            <a:r>
              <a:rPr lang="mr-IN" altLang="zh-CN" sz="1600" dirty="0" smtClean="0">
                <a:latin typeface="SimSun" charset="-122"/>
                <a:ea typeface="SimSun" charset="-122"/>
                <a:cs typeface="SimSun" charset="-122"/>
              </a:rPr>
              <a:t>……</a:t>
            </a:r>
            <a:r>
              <a:rPr lang="en-US" altLang="zh-CN" sz="1600" dirty="0" smtClean="0">
                <a:latin typeface="SimSun" charset="-122"/>
                <a:ea typeface="SimSun" charset="-122"/>
                <a:cs typeface="SimSun" charset="-122"/>
              </a:rPr>
              <a:t>.</a:t>
            </a:r>
          </a:p>
          <a:p>
            <a:endParaRPr lang="en-US" altLang="zh-CN" sz="1600" dirty="0" smtClean="0">
              <a:latin typeface="SimSun" charset="-122"/>
              <a:ea typeface="SimSun" charset="-122"/>
              <a:cs typeface="SimSun" charset="-122"/>
            </a:endParaRPr>
          </a:p>
        </p:txBody>
      </p:sp>
    </p:spTree>
    <p:extLst>
      <p:ext uri="{BB962C8B-B14F-4D97-AF65-F5344CB8AC3E}">
        <p14:creationId xmlns:p14="http://schemas.microsoft.com/office/powerpoint/2010/main" val="63811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隔离容器</a:t>
            </a:r>
            <a:r>
              <a:rPr kumimoji="1" lang="zh-CN" altLang="zh-CN" sz="2500" dirty="0" smtClean="0">
                <a:solidFill>
                  <a:srgbClr val="00B0F0"/>
                </a:solidFill>
              </a:rPr>
              <a:t>—</a:t>
            </a:r>
            <a:r>
              <a:rPr kumimoji="1" lang="zh-CN" altLang="en-US" sz="2500" dirty="0" smtClean="0">
                <a:solidFill>
                  <a:srgbClr val="00B0F0"/>
                </a:solidFill>
              </a:rPr>
              <a:t>统计</a:t>
            </a:r>
            <a:endParaRPr kumimoji="1" lang="zh-CN" altLang="en-US" sz="2500" dirty="0">
              <a:solidFill>
                <a:srgbClr val="00B0F0"/>
              </a:solidFill>
            </a:endParaRPr>
          </a:p>
        </p:txBody>
      </p:sp>
      <p:sp>
        <p:nvSpPr>
          <p:cNvPr id="7" name="文本框 6"/>
          <p:cNvSpPr txBox="1"/>
          <p:nvPr/>
        </p:nvSpPr>
        <p:spPr>
          <a:xfrm>
            <a:off x="267969" y="609858"/>
            <a:ext cx="11107754" cy="6247864"/>
          </a:xfrm>
          <a:prstGeom prst="rect">
            <a:avLst/>
          </a:prstGeom>
          <a:noFill/>
        </p:spPr>
        <p:txBody>
          <a:bodyPr wrap="square" rtlCol="0">
            <a:spAutoFit/>
          </a:bodyPr>
          <a:lstStyle/>
          <a:p>
            <a:pPr marR="0" lvl="0" defTabSz="914400" eaLnBrk="1" fontAlgn="auto" latinLnBrk="0" hangingPunct="1">
              <a:lnSpc>
                <a:spcPct val="150000"/>
              </a:lnSpc>
              <a:spcBef>
                <a:spcPts val="0"/>
              </a:spcBef>
              <a:spcAft>
                <a:spcPts val="0"/>
              </a:spcAft>
              <a:buClrTx/>
              <a:buSzTx/>
              <a:tabLst/>
              <a:defRPr/>
            </a:pPr>
            <a:r>
              <a:rPr lang="zh-CN" altLang="en-US" sz="1600" dirty="0" smtClean="0">
                <a:latin typeface="SimSun" charset="-122"/>
                <a:ea typeface="SimSun" charset="-122"/>
                <a:cs typeface="SimSun" charset="-122"/>
              </a:rPr>
              <a:t>上报数据</a:t>
            </a:r>
            <a:endParaRPr lang="en-US" altLang="zh-CN" sz="1600" dirty="0" smtClean="0">
              <a:latin typeface="SimSun" charset="-122"/>
              <a:ea typeface="SimSun" charset="-122"/>
              <a:cs typeface="SimSun" charset="-122"/>
            </a:endParaRPr>
          </a:p>
          <a:p>
            <a:pPr lvl="0">
              <a:lnSpc>
                <a:spcPct val="150000"/>
              </a:lnSpc>
              <a:defRPr/>
            </a:pPr>
            <a:r>
              <a:rPr lang="en-US" altLang="zh-CN" sz="1600" dirty="0" smtClean="0">
                <a:latin typeface="SimSun" charset="-122"/>
                <a:ea typeface="SimSun" charset="-122"/>
                <a:cs typeface="SimSun" charset="-122"/>
              </a:rPr>
              <a:t>1.</a:t>
            </a:r>
            <a:r>
              <a:rPr lang="zh-CN" altLang="en-US" sz="1600" dirty="0" smtClean="0">
                <a:latin typeface="SimSun" charset="-122"/>
                <a:ea typeface="SimSun" charset="-122"/>
                <a:cs typeface="SimSun" charset="-122"/>
              </a:rPr>
              <a:t> </a:t>
            </a:r>
            <a:r>
              <a:rPr lang="zh-CN" altLang="en-US" sz="1600" dirty="0">
                <a:latin typeface="SimSun" charset="-122"/>
                <a:ea typeface="SimSun" charset="-122"/>
                <a:cs typeface="SimSun" charset="-122"/>
              </a:rPr>
              <a:t>容器</a:t>
            </a:r>
            <a:r>
              <a:rPr lang="zh-CN" altLang="en-US" sz="1600" dirty="0" smtClean="0">
                <a:latin typeface="SimSun" charset="-122"/>
                <a:ea typeface="SimSun" charset="-122"/>
                <a:cs typeface="SimSun" charset="-122"/>
              </a:rPr>
              <a:t>上报</a:t>
            </a:r>
            <a:endParaRPr lang="en-US" altLang="zh-CN" sz="1600" dirty="0">
              <a:latin typeface="SimSun" charset="-122"/>
              <a:ea typeface="SimSun" charset="-122"/>
              <a:cs typeface="SimSun" charset="-122"/>
            </a:endParaRPr>
          </a:p>
          <a:p>
            <a:pPr lvl="0">
              <a:lnSpc>
                <a:spcPct val="150000"/>
              </a:lnSpc>
            </a:pPr>
            <a:r>
              <a:rPr lang="zh-CN" altLang="en-US" sz="1600" dirty="0">
                <a:latin typeface="SimSun" charset="-122"/>
                <a:ea typeface="SimSun" charset="-122"/>
                <a:cs typeface="SimSun" charset="-122"/>
              </a:rPr>
              <a:t>   客户端</a:t>
            </a:r>
            <a:r>
              <a:rPr lang="en-US" altLang="zh-CN" sz="1600" dirty="0">
                <a:latin typeface="SimSun" charset="-122"/>
                <a:ea typeface="SimSun" charset="-122"/>
                <a:cs typeface="SimSun" charset="-122"/>
              </a:rPr>
              <a:t>IP</a:t>
            </a:r>
            <a:r>
              <a:rPr lang="zh-CN" altLang="en-US" sz="1600" dirty="0">
                <a:latin typeface="SimSun" charset="-122"/>
                <a:ea typeface="SimSun" charset="-122"/>
                <a:cs typeface="SimSun" charset="-122"/>
              </a:rPr>
              <a:t>、应用名称、容器包版本、容器版本、启动类型、启动</a:t>
            </a:r>
            <a:r>
              <a:rPr lang="zh-CN" altLang="en-US" sz="1600" dirty="0" smtClean="0">
                <a:latin typeface="SimSun" charset="-122"/>
                <a:ea typeface="SimSun" charset="-122"/>
                <a:cs typeface="SimSun" charset="-122"/>
              </a:rPr>
              <a:t>版本</a:t>
            </a:r>
            <a:endParaRPr lang="en-US" altLang="zh-CN" sz="1600" dirty="0">
              <a:latin typeface="SimSun" charset="-122"/>
              <a:ea typeface="SimSun" charset="-122"/>
              <a:cs typeface="SimSun" charset="-122"/>
            </a:endParaRPr>
          </a:p>
          <a:p>
            <a:pPr lvl="0">
              <a:lnSpc>
                <a:spcPct val="150000"/>
              </a:lnSpc>
            </a:pPr>
            <a:r>
              <a:rPr lang="en-US" altLang="zh-CN" sz="1600" dirty="0" smtClean="0">
                <a:latin typeface="SimSun" charset="-122"/>
                <a:ea typeface="SimSun" charset="-122"/>
                <a:cs typeface="SimSun" charset="-122"/>
              </a:rPr>
              <a:t>2.</a:t>
            </a:r>
            <a:r>
              <a:rPr lang="zh-CN" altLang="en-US" sz="1600" dirty="0" smtClean="0">
                <a:latin typeface="SimSun" charset="-122"/>
                <a:ea typeface="SimSun" charset="-122"/>
                <a:cs typeface="SimSun" charset="-122"/>
              </a:rPr>
              <a:t> 模块</a:t>
            </a:r>
            <a:r>
              <a:rPr lang="zh-CN" altLang="en-US" sz="1600" dirty="0">
                <a:latin typeface="SimSun" charset="-122"/>
                <a:ea typeface="SimSun" charset="-122"/>
                <a:cs typeface="SimSun" charset="-122"/>
              </a:rPr>
              <a:t>上报</a:t>
            </a:r>
            <a:endParaRPr lang="en-US" altLang="zh-CN" sz="1600" dirty="0" smtClean="0">
              <a:latin typeface="SimSun" charset="-122"/>
              <a:ea typeface="SimSun" charset="-122"/>
              <a:cs typeface="SimSun" charset="-122"/>
            </a:endParaRPr>
          </a:p>
          <a:p>
            <a:pPr marR="0" lvl="0" defTabSz="914400" eaLnBrk="1" fontAlgn="auto" latinLnBrk="0" hangingPunct="1">
              <a:lnSpc>
                <a:spcPct val="150000"/>
              </a:lnSpc>
              <a:spcBef>
                <a:spcPts val="0"/>
              </a:spcBef>
              <a:spcAft>
                <a:spcPts val="0"/>
              </a:spcAft>
              <a:buClrTx/>
              <a:buSzTx/>
              <a:tabLst/>
              <a:defRPr/>
            </a:pPr>
            <a:r>
              <a:rPr lang="zh-CN" altLang="en-US" sz="1600" dirty="0" smtClean="0">
                <a:latin typeface="SimSun" charset="-122"/>
                <a:ea typeface="SimSun" charset="-122"/>
                <a:cs typeface="SimSun" charset="-122"/>
              </a:rPr>
              <a:t>   客户端</a:t>
            </a:r>
            <a:r>
              <a:rPr lang="en-US" altLang="zh-CN" sz="1600" dirty="0" smtClean="0">
                <a:latin typeface="SimSun" charset="-122"/>
                <a:ea typeface="SimSun" charset="-122"/>
                <a:cs typeface="SimSun" charset="-122"/>
              </a:rPr>
              <a:t>IP</a:t>
            </a:r>
            <a:r>
              <a:rPr lang="zh-CN" altLang="en-US" sz="1600" dirty="0" smtClean="0">
                <a:latin typeface="SimSun" charset="-122"/>
                <a:ea typeface="SimSun" charset="-122"/>
                <a:cs typeface="SimSun" charset="-122"/>
              </a:rPr>
              <a:t>、应用名称、容器包版本、容器版本、插件名、插件版本、启动类型、启动版本</a:t>
            </a:r>
            <a:endParaRPr lang="en-US" altLang="zh-CN" sz="1600" dirty="0" smtClean="0">
              <a:latin typeface="SimSun" charset="-122"/>
              <a:ea typeface="SimSun" charset="-122"/>
              <a:cs typeface="SimSun" charset="-122"/>
            </a:endParaRPr>
          </a:p>
          <a:p>
            <a:pPr>
              <a:lnSpc>
                <a:spcPct val="150000"/>
              </a:lnSpc>
            </a:pPr>
            <a:r>
              <a:rPr lang="en-US" altLang="zh-CN" sz="1600" dirty="0" smtClean="0">
                <a:latin typeface="SimSun" charset="-122"/>
                <a:ea typeface="SimSun" charset="-122"/>
                <a:cs typeface="SimSun" charset="-122"/>
              </a:rPr>
              <a:t>3.</a:t>
            </a:r>
            <a:r>
              <a:rPr lang="zh-CN" altLang="en-US" sz="1600" dirty="0" smtClean="0">
                <a:latin typeface="SimSun" charset="-122"/>
                <a:ea typeface="SimSun" charset="-122"/>
                <a:cs typeface="SimSun" charset="-122"/>
              </a:rPr>
              <a:t> 命令</a:t>
            </a:r>
            <a:r>
              <a:rPr lang="zh-CN" altLang="en-US" sz="1600" dirty="0">
                <a:latin typeface="SimSun" charset="-122"/>
                <a:ea typeface="SimSun" charset="-122"/>
                <a:cs typeface="SimSun" charset="-122"/>
              </a:rPr>
              <a:t>上报</a:t>
            </a:r>
            <a:endParaRPr lang="en-US" altLang="zh-CN" sz="1600" dirty="0" smtClean="0">
              <a:latin typeface="SimSun" charset="-122"/>
              <a:ea typeface="SimSun" charset="-122"/>
              <a:cs typeface="SimSun" charset="-122"/>
            </a:endParaRPr>
          </a:p>
          <a:p>
            <a:pPr>
              <a:lnSpc>
                <a:spcPct val="150000"/>
              </a:lnSpc>
            </a:pPr>
            <a:r>
              <a:rPr lang="zh-CN" altLang="en-US" sz="1600" dirty="0">
                <a:latin typeface="SimSun" charset="-122"/>
                <a:ea typeface="SimSun" charset="-122"/>
                <a:cs typeface="SimSun" charset="-122"/>
              </a:rPr>
              <a:t> </a:t>
            </a:r>
            <a:r>
              <a:rPr lang="zh-CN" altLang="en-US" sz="1600" dirty="0" smtClean="0">
                <a:latin typeface="SimSun" charset="-122"/>
                <a:ea typeface="SimSun" charset="-122"/>
                <a:cs typeface="SimSun" charset="-122"/>
              </a:rPr>
              <a:t>  客户</a:t>
            </a:r>
            <a:r>
              <a:rPr lang="zh-CN" altLang="en-US" sz="1600" dirty="0">
                <a:latin typeface="SimSun" charset="-122"/>
                <a:ea typeface="SimSun" charset="-122"/>
                <a:cs typeface="SimSun" charset="-122"/>
              </a:rPr>
              <a:t>端</a:t>
            </a:r>
            <a:r>
              <a:rPr lang="en-US" altLang="zh-CN" sz="1600" dirty="0">
                <a:latin typeface="SimSun" charset="-122"/>
                <a:ea typeface="SimSun" charset="-122"/>
                <a:cs typeface="SimSun" charset="-122"/>
              </a:rPr>
              <a:t>IP</a:t>
            </a:r>
            <a:r>
              <a:rPr lang="zh-CN" altLang="en-US" sz="1600" dirty="0">
                <a:latin typeface="SimSun" charset="-122"/>
                <a:ea typeface="SimSun" charset="-122"/>
                <a:cs typeface="SimSun" charset="-122"/>
              </a:rPr>
              <a:t>、应用名称、容器包版本、容器版本、插件名、插件版本、启动类型、启动</a:t>
            </a:r>
            <a:r>
              <a:rPr lang="zh-CN" altLang="en-US" sz="1600" dirty="0" smtClean="0">
                <a:latin typeface="SimSun" charset="-122"/>
                <a:ea typeface="SimSun" charset="-122"/>
                <a:cs typeface="SimSun" charset="-122"/>
              </a:rPr>
              <a:t>版本、</a:t>
            </a:r>
            <a:r>
              <a:rPr lang="en-US" altLang="zh-CN" sz="1600" dirty="0" smtClean="0">
                <a:latin typeface="SimSun" charset="-122"/>
                <a:ea typeface="SimSun" charset="-122"/>
                <a:cs typeface="SimSun" charset="-122"/>
              </a:rPr>
              <a:t>QOS</a:t>
            </a:r>
            <a:r>
              <a:rPr lang="zh-CN" altLang="en-US" sz="1600" dirty="0" smtClean="0">
                <a:latin typeface="SimSun" charset="-122"/>
                <a:ea typeface="SimSun" charset="-122"/>
                <a:cs typeface="SimSun" charset="-122"/>
              </a:rPr>
              <a:t>端口号、</a:t>
            </a:r>
            <a:endParaRPr lang="en-US" altLang="zh-CN" sz="1600" dirty="0" smtClean="0">
              <a:latin typeface="SimSun" charset="-122"/>
              <a:ea typeface="SimSun" charset="-122"/>
              <a:cs typeface="SimSun" charset="-122"/>
            </a:endParaRPr>
          </a:p>
          <a:p>
            <a:pPr>
              <a:lnSpc>
                <a:spcPct val="150000"/>
              </a:lnSpc>
            </a:pPr>
            <a:r>
              <a:rPr lang="zh-CN" altLang="en-US" sz="1600" dirty="0">
                <a:latin typeface="SimSun" charset="-122"/>
                <a:ea typeface="SimSun" charset="-122"/>
                <a:cs typeface="SimSun" charset="-122"/>
              </a:rPr>
              <a:t> </a:t>
            </a:r>
            <a:r>
              <a:rPr lang="zh-CN" altLang="en-US" sz="1600" dirty="0" smtClean="0">
                <a:latin typeface="SimSun" charset="-122"/>
                <a:ea typeface="SimSun" charset="-122"/>
                <a:cs typeface="SimSun" charset="-122"/>
              </a:rPr>
              <a:t>  使用的命令</a:t>
            </a:r>
            <a:endParaRPr lang="en-US" altLang="zh-CN" sz="1600" dirty="0" smtClean="0">
              <a:latin typeface="SimSun" charset="-122"/>
              <a:ea typeface="SimSun" charset="-122"/>
              <a:cs typeface="SimSun" charset="-122"/>
            </a:endParaRPr>
          </a:p>
          <a:p>
            <a:pPr>
              <a:lnSpc>
                <a:spcPct val="150000"/>
              </a:lnSpc>
            </a:pPr>
            <a:r>
              <a:rPr lang="zh-CN" altLang="en-US" sz="1600" dirty="0" smtClean="0">
                <a:latin typeface="SimSun" charset="-122"/>
                <a:ea typeface="SimSun" charset="-122"/>
                <a:cs typeface="SimSun" charset="-122"/>
              </a:rPr>
              <a:t>统计分析</a:t>
            </a:r>
            <a:endParaRPr lang="en-US" altLang="zh-CN" sz="1600" dirty="0" smtClean="0">
              <a:latin typeface="SimSun" charset="-122"/>
              <a:ea typeface="SimSun" charset="-122"/>
              <a:cs typeface="SimSun" charset="-122"/>
            </a:endParaRPr>
          </a:p>
          <a:p>
            <a:pPr>
              <a:lnSpc>
                <a:spcPct val="150000"/>
              </a:lnSpc>
            </a:pPr>
            <a:r>
              <a:rPr lang="en-US" altLang="zh-CN" sz="1600" dirty="0" smtClean="0">
                <a:latin typeface="SimSun" charset="-122"/>
                <a:ea typeface="SimSun" charset="-122"/>
                <a:cs typeface="SimSun" charset="-122"/>
              </a:rPr>
              <a:t>1.</a:t>
            </a:r>
            <a:r>
              <a:rPr lang="zh-CN" altLang="en-US" sz="1600" dirty="0" smtClean="0">
                <a:latin typeface="SimSun" charset="-122"/>
                <a:ea typeface="SimSun" charset="-122"/>
                <a:cs typeface="SimSun" charset="-122"/>
              </a:rPr>
              <a:t> 容器包统计</a:t>
            </a:r>
            <a:endParaRPr lang="en-US" altLang="zh-CN" sz="1600" dirty="0">
              <a:latin typeface="SimSun" charset="-122"/>
              <a:ea typeface="SimSun" charset="-122"/>
              <a:cs typeface="SimSun" charset="-122"/>
            </a:endParaRPr>
          </a:p>
          <a:p>
            <a:pPr>
              <a:lnSpc>
                <a:spcPct val="150000"/>
              </a:lnSpc>
            </a:pPr>
            <a:r>
              <a:rPr lang="zh-CN" altLang="en-US" sz="1600" dirty="0">
                <a:latin typeface="SimSun" charset="-122"/>
                <a:ea typeface="SimSun" charset="-122"/>
                <a:cs typeface="SimSun" charset="-122"/>
              </a:rPr>
              <a:t>   </a:t>
            </a:r>
            <a:r>
              <a:rPr lang="zh-CN" altLang="en-US" sz="1600" dirty="0" smtClean="0">
                <a:latin typeface="SimSun" charset="-122"/>
                <a:ea typeface="SimSun" charset="-122"/>
                <a:cs typeface="SimSun" charset="-122"/>
              </a:rPr>
              <a:t>容器包使用</a:t>
            </a:r>
            <a:r>
              <a:rPr lang="zh-CN" altLang="en-US" sz="1600" dirty="0">
                <a:latin typeface="SimSun" charset="-122"/>
                <a:ea typeface="SimSun" charset="-122"/>
                <a:cs typeface="SimSun" charset="-122"/>
              </a:rPr>
              <a:t>的机器数</a:t>
            </a:r>
            <a:r>
              <a:rPr lang="zh-CN" altLang="en-US" sz="1600" dirty="0" smtClean="0">
                <a:latin typeface="SimSun" charset="-122"/>
                <a:ea typeface="SimSun" charset="-122"/>
                <a:cs typeface="SimSun" charset="-122"/>
              </a:rPr>
              <a:t>、</a:t>
            </a:r>
            <a:r>
              <a:rPr lang="zh-CN" altLang="en-US" sz="1600" dirty="0">
                <a:latin typeface="SimSun" charset="-122"/>
                <a:ea typeface="SimSun" charset="-122"/>
                <a:cs typeface="SimSun" charset="-122"/>
              </a:rPr>
              <a:t>容器包</a:t>
            </a:r>
            <a:r>
              <a:rPr lang="zh-CN" altLang="en-US" sz="1600" dirty="0" smtClean="0">
                <a:latin typeface="SimSun" charset="-122"/>
                <a:ea typeface="SimSun" charset="-122"/>
                <a:cs typeface="SimSun" charset="-122"/>
              </a:rPr>
              <a:t>使用</a:t>
            </a:r>
            <a:r>
              <a:rPr lang="zh-CN" altLang="en-US" sz="1600" dirty="0">
                <a:latin typeface="SimSun" charset="-122"/>
                <a:ea typeface="SimSun" charset="-122"/>
                <a:cs typeface="SimSun" charset="-122"/>
              </a:rPr>
              <a:t>的应用数</a:t>
            </a:r>
            <a:r>
              <a:rPr lang="zh-CN" altLang="en-US" sz="1600" dirty="0" smtClean="0">
                <a:latin typeface="SimSun" charset="-122"/>
                <a:ea typeface="SimSun" charset="-122"/>
                <a:cs typeface="SimSun" charset="-122"/>
              </a:rPr>
              <a:t>、</a:t>
            </a:r>
            <a:r>
              <a:rPr lang="zh-CN" altLang="en-US" sz="1600" dirty="0">
                <a:latin typeface="SimSun" charset="-122"/>
                <a:ea typeface="SimSun" charset="-122"/>
                <a:cs typeface="SimSun" charset="-122"/>
              </a:rPr>
              <a:t>容器包</a:t>
            </a:r>
            <a:r>
              <a:rPr lang="zh-CN" altLang="en-US" sz="1600" dirty="0" smtClean="0">
                <a:latin typeface="SimSun" charset="-122"/>
                <a:ea typeface="SimSun" charset="-122"/>
                <a:cs typeface="SimSun" charset="-122"/>
              </a:rPr>
              <a:t>某个</a:t>
            </a:r>
            <a:r>
              <a:rPr lang="zh-CN" altLang="en-US" sz="1600" dirty="0">
                <a:latin typeface="SimSun" charset="-122"/>
                <a:ea typeface="SimSun" charset="-122"/>
                <a:cs typeface="SimSun" charset="-122"/>
              </a:rPr>
              <a:t>版本使用的机器数</a:t>
            </a:r>
            <a:r>
              <a:rPr lang="zh-CN" altLang="en-US" sz="1600" dirty="0" smtClean="0">
                <a:latin typeface="SimSun" charset="-122"/>
                <a:ea typeface="SimSun" charset="-122"/>
                <a:cs typeface="SimSun" charset="-122"/>
              </a:rPr>
              <a:t>、</a:t>
            </a:r>
            <a:r>
              <a:rPr lang="zh-CN" altLang="en-US" sz="1600" dirty="0">
                <a:latin typeface="SimSun" charset="-122"/>
                <a:ea typeface="SimSun" charset="-122"/>
                <a:cs typeface="SimSun" charset="-122"/>
              </a:rPr>
              <a:t>容器包</a:t>
            </a:r>
            <a:r>
              <a:rPr lang="zh-CN" altLang="en-US" sz="1600" dirty="0" smtClean="0">
                <a:latin typeface="SimSun" charset="-122"/>
                <a:ea typeface="SimSun" charset="-122"/>
                <a:cs typeface="SimSun" charset="-122"/>
              </a:rPr>
              <a:t>某个</a:t>
            </a:r>
            <a:r>
              <a:rPr lang="zh-CN" altLang="en-US" sz="1600" dirty="0">
                <a:latin typeface="SimSun" charset="-122"/>
                <a:ea typeface="SimSun" charset="-122"/>
                <a:cs typeface="SimSun" charset="-122"/>
              </a:rPr>
              <a:t>版本使用的应用数等</a:t>
            </a:r>
            <a:endParaRPr lang="en-US" altLang="zh-CN" sz="1600" dirty="0" smtClean="0">
              <a:latin typeface="SimSun" charset="-122"/>
              <a:ea typeface="SimSun" charset="-122"/>
              <a:cs typeface="SimSun" charset="-122"/>
            </a:endParaRPr>
          </a:p>
          <a:p>
            <a:pPr>
              <a:lnSpc>
                <a:spcPct val="150000"/>
              </a:lnSpc>
            </a:pPr>
            <a:r>
              <a:rPr lang="en-US" altLang="zh-CN" sz="1600" dirty="0" smtClean="0">
                <a:latin typeface="SimSun" charset="-122"/>
                <a:ea typeface="SimSun" charset="-122"/>
                <a:cs typeface="SimSun" charset="-122"/>
              </a:rPr>
              <a:t>2.</a:t>
            </a:r>
            <a:r>
              <a:rPr lang="zh-CN" altLang="en-US" sz="1600" dirty="0" smtClean="0">
                <a:latin typeface="SimSun" charset="-122"/>
                <a:ea typeface="SimSun" charset="-122"/>
                <a:cs typeface="SimSun" charset="-122"/>
              </a:rPr>
              <a:t> 模块统计</a:t>
            </a:r>
            <a:endParaRPr lang="en-US" altLang="zh-CN" sz="1600" dirty="0" smtClean="0">
              <a:latin typeface="SimSun" charset="-122"/>
              <a:ea typeface="SimSun" charset="-122"/>
              <a:cs typeface="SimSun" charset="-122"/>
            </a:endParaRPr>
          </a:p>
          <a:p>
            <a:pPr>
              <a:lnSpc>
                <a:spcPct val="150000"/>
              </a:lnSpc>
            </a:pPr>
            <a:r>
              <a:rPr lang="zh-CN" altLang="en-US" sz="1600" dirty="0" smtClean="0">
                <a:latin typeface="SimSun" charset="-122"/>
                <a:ea typeface="SimSun" charset="-122"/>
                <a:cs typeface="SimSun" charset="-122"/>
              </a:rPr>
              <a:t>   模块使用的机器数、模块使用的应用数、模块某个版本使用的机器数、模块某个版本使用的应用数等</a:t>
            </a:r>
            <a:endParaRPr lang="en-US" altLang="zh-CN" sz="1600" dirty="0" smtClean="0">
              <a:latin typeface="SimSun" charset="-122"/>
              <a:ea typeface="SimSun" charset="-122"/>
              <a:cs typeface="SimSun" charset="-122"/>
            </a:endParaRPr>
          </a:p>
          <a:p>
            <a:pPr>
              <a:lnSpc>
                <a:spcPct val="150000"/>
              </a:lnSpc>
            </a:pPr>
            <a:r>
              <a:rPr lang="en-US" altLang="zh-CN" sz="1600" dirty="0" smtClean="0">
                <a:latin typeface="SimSun" charset="-122"/>
                <a:ea typeface="SimSun" charset="-122"/>
                <a:cs typeface="SimSun" charset="-122"/>
              </a:rPr>
              <a:t>3.</a:t>
            </a:r>
            <a:r>
              <a:rPr lang="zh-CN" altLang="en-US" sz="1600" dirty="0" smtClean="0">
                <a:latin typeface="SimSun" charset="-122"/>
                <a:ea typeface="SimSun" charset="-122"/>
                <a:cs typeface="SimSun" charset="-122"/>
              </a:rPr>
              <a:t> 命令统计</a:t>
            </a:r>
            <a:endParaRPr lang="en-US" altLang="zh-CN" sz="1600" dirty="0" smtClean="0">
              <a:latin typeface="SimSun" charset="-122"/>
              <a:ea typeface="SimSun" charset="-122"/>
              <a:cs typeface="SimSun" charset="-122"/>
            </a:endParaRPr>
          </a:p>
          <a:p>
            <a:pPr>
              <a:lnSpc>
                <a:spcPct val="150000"/>
              </a:lnSpc>
            </a:pPr>
            <a:r>
              <a:rPr lang="zh-CN" altLang="en-US" sz="1600" dirty="0">
                <a:latin typeface="SimSun" charset="-122"/>
                <a:ea typeface="SimSun" charset="-122"/>
                <a:cs typeface="SimSun" charset="-122"/>
              </a:rPr>
              <a:t> </a:t>
            </a:r>
            <a:r>
              <a:rPr lang="zh-CN" altLang="en-US" sz="1600" dirty="0" smtClean="0">
                <a:latin typeface="SimSun" charset="-122"/>
                <a:ea typeface="SimSun" charset="-122"/>
                <a:cs typeface="SimSun" charset="-122"/>
              </a:rPr>
              <a:t>  命令的使用次数、命令的类型、模块命令的使用次数、应用使用的命令次数等</a:t>
            </a:r>
            <a:endParaRPr lang="en-US" altLang="zh-CN" sz="1600" dirty="0" smtClean="0">
              <a:latin typeface="SimSun" charset="-122"/>
              <a:ea typeface="SimSun" charset="-122"/>
              <a:cs typeface="SimSun" charset="-122"/>
            </a:endParaRPr>
          </a:p>
          <a:p>
            <a:pPr lvl="0">
              <a:lnSpc>
                <a:spcPct val="150000"/>
              </a:lnSpc>
            </a:pPr>
            <a:endParaRPr lang="en-US" altLang="zh-CN" sz="1600" dirty="0" smtClean="0">
              <a:latin typeface="SimSun" charset="-122"/>
              <a:ea typeface="SimSun" charset="-122"/>
              <a:cs typeface="SimSun" charset="-122"/>
            </a:endParaRPr>
          </a:p>
          <a:p>
            <a:endParaRPr lang="en-US" altLang="zh-CN" sz="1600" dirty="0" smtClean="0">
              <a:latin typeface="SimSun" charset="-122"/>
              <a:ea typeface="SimSun" charset="-122"/>
              <a:cs typeface="SimSun" charset="-122"/>
            </a:endParaRPr>
          </a:p>
        </p:txBody>
      </p:sp>
    </p:spTree>
    <p:extLst>
      <p:ext uri="{BB962C8B-B14F-4D97-AF65-F5344CB8AC3E}">
        <p14:creationId xmlns:p14="http://schemas.microsoft.com/office/powerpoint/2010/main" val="1724972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隔离容器</a:t>
            </a:r>
            <a:r>
              <a:rPr kumimoji="1" lang="zh-CN" altLang="zh-CN" sz="2500" dirty="0" smtClean="0">
                <a:solidFill>
                  <a:srgbClr val="00B0F0"/>
                </a:solidFill>
              </a:rPr>
              <a:t>—</a:t>
            </a:r>
            <a:r>
              <a:rPr kumimoji="1" lang="zh-CN" altLang="en-US" sz="2500" dirty="0" smtClean="0">
                <a:solidFill>
                  <a:srgbClr val="00B0F0"/>
                </a:solidFill>
              </a:rPr>
              <a:t>发布系统</a:t>
            </a:r>
            <a:endParaRPr kumimoji="1" lang="zh-CN" altLang="en-US" sz="2500" dirty="0">
              <a:solidFill>
                <a:srgbClr val="00B0F0"/>
              </a:solidFill>
            </a:endParaRPr>
          </a:p>
        </p:txBody>
      </p:sp>
      <p:sp>
        <p:nvSpPr>
          <p:cNvPr id="7" name="文本框 6"/>
          <p:cNvSpPr txBox="1"/>
          <p:nvPr/>
        </p:nvSpPr>
        <p:spPr>
          <a:xfrm>
            <a:off x="267969" y="609858"/>
            <a:ext cx="11107754" cy="5909310"/>
          </a:xfrm>
          <a:prstGeom prst="rect">
            <a:avLst/>
          </a:prstGeom>
          <a:noFill/>
        </p:spPr>
        <p:txBody>
          <a:bodyPr wrap="square" rtlCol="0">
            <a:spAutoFit/>
          </a:bodyPr>
          <a:lstStyle/>
          <a:p>
            <a:pPr marR="0" lvl="0" defTabSz="914400" eaLnBrk="1" fontAlgn="auto" latinLnBrk="0" hangingPunct="1">
              <a:lnSpc>
                <a:spcPct val="150000"/>
              </a:lnSpc>
              <a:spcBef>
                <a:spcPts val="0"/>
              </a:spcBef>
              <a:spcAft>
                <a:spcPts val="0"/>
              </a:spcAft>
              <a:buClrTx/>
              <a:buSzTx/>
              <a:tabLst/>
              <a:defRPr/>
            </a:pPr>
            <a:r>
              <a:rPr lang="zh-CN" altLang="en-US" dirty="0" smtClean="0">
                <a:solidFill>
                  <a:srgbClr val="00B0F0"/>
                </a:solidFill>
                <a:latin typeface="SimSun" charset="-122"/>
                <a:ea typeface="SimSun" charset="-122"/>
                <a:cs typeface="SimSun" charset="-122"/>
              </a:rPr>
              <a:t>改造点</a:t>
            </a:r>
            <a:endParaRPr lang="en-US" altLang="zh-CN" dirty="0" smtClean="0">
              <a:solidFill>
                <a:srgbClr val="00B0F0"/>
              </a:solidFill>
              <a:latin typeface="SimSun" charset="-122"/>
              <a:ea typeface="SimSun" charset="-122"/>
              <a:cs typeface="SimSun" charset="-122"/>
            </a:endParaRPr>
          </a:p>
          <a:p>
            <a:pPr marL="342900" marR="0" lvl="0" indent="-342900" defTabSz="914400" eaLnBrk="1" fontAlgn="auto" latinLnBrk="0" hangingPunct="1">
              <a:lnSpc>
                <a:spcPct val="150000"/>
              </a:lnSpc>
              <a:spcBef>
                <a:spcPts val="0"/>
              </a:spcBef>
              <a:spcAft>
                <a:spcPts val="0"/>
              </a:spcAft>
              <a:buClrTx/>
              <a:buSzTx/>
              <a:buFont typeface="+mj-lt"/>
              <a:buAutoNum type="arabicPeriod"/>
              <a:tabLst/>
              <a:defRPr/>
            </a:pPr>
            <a:r>
              <a:rPr lang="zh-CN" altLang="en-US" dirty="0" smtClean="0">
                <a:latin typeface="SimSun" charset="-122"/>
                <a:ea typeface="SimSun" charset="-122"/>
                <a:cs typeface="SimSun" charset="-122"/>
              </a:rPr>
              <a:t>在原有的发布系统中接入容器发布，支持选择发布容器的版本</a:t>
            </a:r>
            <a:endParaRPr lang="en-US" altLang="zh-CN" dirty="0">
              <a:latin typeface="SimSun" charset="-122"/>
              <a:ea typeface="SimSun" charset="-122"/>
              <a:cs typeface="SimSun" charset="-122"/>
            </a:endParaRPr>
          </a:p>
          <a:p>
            <a:pPr marL="342900" marR="0" lvl="0" indent="-342900" defTabSz="914400" eaLnBrk="1" fontAlgn="auto" latinLnBrk="0" hangingPunct="1">
              <a:lnSpc>
                <a:spcPct val="150000"/>
              </a:lnSpc>
              <a:spcBef>
                <a:spcPts val="0"/>
              </a:spcBef>
              <a:spcAft>
                <a:spcPts val="0"/>
              </a:spcAft>
              <a:buClrTx/>
              <a:buSzTx/>
              <a:buFont typeface="+mj-lt"/>
              <a:buAutoNum type="arabicPeriod"/>
              <a:tabLst/>
              <a:defRPr/>
            </a:pPr>
            <a:r>
              <a:rPr lang="zh-CN" altLang="en-US" dirty="0" smtClean="0">
                <a:latin typeface="SimSun" charset="-122"/>
                <a:ea typeface="SimSun" charset="-122"/>
                <a:cs typeface="SimSun" charset="-122"/>
              </a:rPr>
              <a:t>修改启动脚本，解压容器包，检查容器包更新时间等</a:t>
            </a:r>
            <a:endParaRPr lang="en-US" altLang="zh-CN" dirty="0" smtClean="0">
              <a:latin typeface="SimSun" charset="-122"/>
              <a:ea typeface="SimSun" charset="-122"/>
              <a:cs typeface="SimSun" charset="-122"/>
            </a:endParaRPr>
          </a:p>
          <a:p>
            <a:pPr marL="342900" marR="0" lvl="0" indent="-342900" defTabSz="914400" eaLnBrk="1" fontAlgn="auto" latinLnBrk="0" hangingPunct="1">
              <a:lnSpc>
                <a:spcPct val="150000"/>
              </a:lnSpc>
              <a:spcBef>
                <a:spcPts val="0"/>
              </a:spcBef>
              <a:spcAft>
                <a:spcPts val="0"/>
              </a:spcAft>
              <a:buClrTx/>
              <a:buSzTx/>
              <a:buFont typeface="+mj-lt"/>
              <a:buAutoNum type="arabicPeriod"/>
              <a:tabLst/>
              <a:defRPr/>
            </a:pPr>
            <a:r>
              <a:rPr lang="zh-CN" altLang="en-US" dirty="0" smtClean="0">
                <a:latin typeface="SimSun" charset="-122"/>
                <a:ea typeface="SimSun" charset="-122"/>
                <a:cs typeface="SimSun" charset="-122"/>
              </a:rPr>
              <a:t>容器包将过期前一定时间提醒用户发布</a:t>
            </a:r>
            <a:endParaRPr lang="en-US" altLang="zh-CN" dirty="0" smtClean="0">
              <a:latin typeface="SimSun" charset="-122"/>
              <a:ea typeface="SimSun" charset="-122"/>
              <a:cs typeface="SimSun" charset="-122"/>
            </a:endParaRPr>
          </a:p>
          <a:p>
            <a:pPr marL="342900" marR="0" lvl="0" indent="-342900" defTabSz="914400" eaLnBrk="1" fontAlgn="auto" latinLnBrk="0" hangingPunct="1">
              <a:lnSpc>
                <a:spcPct val="150000"/>
              </a:lnSpc>
              <a:spcBef>
                <a:spcPts val="0"/>
              </a:spcBef>
              <a:spcAft>
                <a:spcPts val="0"/>
              </a:spcAft>
              <a:buClrTx/>
              <a:buSzTx/>
              <a:buFont typeface="+mj-lt"/>
              <a:buAutoNum type="arabicPeriod"/>
              <a:tabLst/>
              <a:defRPr/>
            </a:pPr>
            <a:r>
              <a:rPr lang="zh-CN" altLang="en-US" dirty="0" smtClean="0">
                <a:latin typeface="SimSun" charset="-122"/>
                <a:ea typeface="SimSun" charset="-122"/>
                <a:cs typeface="SimSun" charset="-122"/>
              </a:rPr>
              <a:t>发布系统通知（有新特性或新的稳定版本时，通过发布系统</a:t>
            </a:r>
            <a:r>
              <a:rPr lang="en-US" altLang="zh-CN" dirty="0" smtClean="0">
                <a:latin typeface="SimSun" charset="-122"/>
                <a:ea typeface="SimSun" charset="-122"/>
                <a:cs typeface="SimSun" charset="-122"/>
              </a:rPr>
              <a:t>tips</a:t>
            </a:r>
            <a:r>
              <a:rPr lang="zh-CN" altLang="en-US" dirty="0" smtClean="0">
                <a:latin typeface="SimSun" charset="-122"/>
                <a:ea typeface="SimSun" charset="-122"/>
                <a:cs typeface="SimSun" charset="-122"/>
              </a:rPr>
              <a:t>）</a:t>
            </a:r>
            <a:endParaRPr lang="en-US" altLang="zh-CN" dirty="0" smtClean="0">
              <a:latin typeface="SimSun" charset="-122"/>
              <a:ea typeface="SimSun" charset="-122"/>
              <a:cs typeface="SimSun" charset="-122"/>
            </a:endParaRPr>
          </a:p>
          <a:p>
            <a:pPr marL="342900" lvl="0" indent="-342900">
              <a:lnSpc>
                <a:spcPct val="150000"/>
              </a:lnSpc>
              <a:buFont typeface="+mj-lt"/>
              <a:buAutoNum type="arabicPeriod"/>
            </a:pPr>
            <a:r>
              <a:rPr lang="zh-CN" altLang="en-US" dirty="0" smtClean="0">
                <a:latin typeface="SimSun" charset="-122"/>
                <a:ea typeface="SimSun" charset="-122"/>
                <a:cs typeface="SimSun" charset="-122"/>
              </a:rPr>
              <a:t>如果当前应用使用的容器版本有</a:t>
            </a:r>
            <a:r>
              <a:rPr lang="en-US" altLang="zh-CN" dirty="0" smtClean="0">
                <a:latin typeface="SimSun" charset="-122"/>
                <a:ea typeface="SimSun" charset="-122"/>
                <a:cs typeface="SimSun" charset="-122"/>
              </a:rPr>
              <a:t>【</a:t>
            </a:r>
            <a:r>
              <a:rPr lang="zh-CN" altLang="en-US" dirty="0" smtClean="0">
                <a:latin typeface="SimSun" charset="-122"/>
                <a:ea typeface="SimSun" charset="-122"/>
                <a:cs typeface="SimSun" charset="-122"/>
              </a:rPr>
              <a:t>中度</a:t>
            </a:r>
            <a:r>
              <a:rPr lang="en-US" altLang="zh-CN" dirty="0" smtClean="0">
                <a:latin typeface="SimSun" charset="-122"/>
                <a:ea typeface="SimSun" charset="-122"/>
                <a:cs typeface="SimSun" charset="-122"/>
              </a:rPr>
              <a:t>】</a:t>
            </a:r>
            <a:r>
              <a:rPr lang="zh-CN" altLang="en-US" dirty="0" smtClean="0">
                <a:latin typeface="SimSun" charset="-122"/>
                <a:ea typeface="SimSun" charset="-122"/>
                <a:cs typeface="SimSun" charset="-122"/>
              </a:rPr>
              <a:t>、</a:t>
            </a:r>
            <a:r>
              <a:rPr lang="en-US" altLang="zh-CN" dirty="0" smtClean="0">
                <a:latin typeface="SimSun" charset="-122"/>
                <a:ea typeface="SimSun" charset="-122"/>
                <a:cs typeface="SimSun" charset="-122"/>
              </a:rPr>
              <a:t>【</a:t>
            </a:r>
            <a:r>
              <a:rPr lang="zh-CN" altLang="en-US" dirty="0">
                <a:latin typeface="SimSun" charset="-122"/>
                <a:ea typeface="SimSun" charset="-122"/>
                <a:cs typeface="SimSun" charset="-122"/>
              </a:rPr>
              <a:t>严</a:t>
            </a:r>
            <a:r>
              <a:rPr lang="zh-CN" altLang="en-US" dirty="0" smtClean="0">
                <a:latin typeface="SimSun" charset="-122"/>
                <a:ea typeface="SimSun" charset="-122"/>
                <a:cs typeface="SimSun" charset="-122"/>
              </a:rPr>
              <a:t>重</a:t>
            </a:r>
            <a:r>
              <a:rPr lang="en-US" altLang="zh-CN" dirty="0" smtClean="0">
                <a:latin typeface="SimSun" charset="-122"/>
                <a:ea typeface="SimSun" charset="-122"/>
                <a:cs typeface="SimSun" charset="-122"/>
              </a:rPr>
              <a:t>】</a:t>
            </a:r>
            <a:r>
              <a:rPr lang="zh-CN" altLang="en-US" dirty="0" smtClean="0">
                <a:latin typeface="SimSun" charset="-122"/>
                <a:ea typeface="SimSun" charset="-122"/>
                <a:cs typeface="SimSun" charset="-122"/>
              </a:rPr>
              <a:t>的标签或者容器包过期，阻止发布（当然要有绿色通道）</a:t>
            </a:r>
            <a:endParaRPr lang="en-US" altLang="zh-CN" dirty="0" smtClean="0">
              <a:latin typeface="SimSun" charset="-122"/>
              <a:ea typeface="SimSun" charset="-122"/>
              <a:cs typeface="SimSun" charset="-122"/>
            </a:endParaRPr>
          </a:p>
          <a:p>
            <a:pPr marL="342900" lvl="0" indent="-342900">
              <a:lnSpc>
                <a:spcPct val="150000"/>
              </a:lnSpc>
              <a:buFont typeface="+mj-lt"/>
              <a:buAutoNum type="arabicPeriod"/>
            </a:pPr>
            <a:r>
              <a:rPr lang="zh-CN" altLang="en-US" dirty="0" smtClean="0">
                <a:latin typeface="SimSun" charset="-122"/>
                <a:ea typeface="SimSun" charset="-122"/>
                <a:cs typeface="SimSun" charset="-122"/>
              </a:rPr>
              <a:t>发布系统上显示当前应用使用的中间件二方包版本</a:t>
            </a:r>
            <a:endParaRPr lang="en-US" altLang="zh-CN" dirty="0" smtClean="0">
              <a:latin typeface="SimSun" charset="-122"/>
              <a:ea typeface="SimSun" charset="-122"/>
              <a:cs typeface="SimSun" charset="-122"/>
            </a:endParaRPr>
          </a:p>
          <a:p>
            <a:pPr marL="342900" lvl="0" indent="-342900">
              <a:lnSpc>
                <a:spcPct val="150000"/>
              </a:lnSpc>
              <a:buFont typeface="+mj-lt"/>
              <a:buAutoNum type="arabicPeriod"/>
            </a:pPr>
            <a:r>
              <a:rPr lang="zh-CN" altLang="en-US" dirty="0" smtClean="0">
                <a:latin typeface="SimSun" charset="-122"/>
                <a:ea typeface="SimSun" charset="-122"/>
                <a:cs typeface="SimSun" charset="-122"/>
              </a:rPr>
              <a:t>线上环境不允许同时发布容器包和应用</a:t>
            </a:r>
            <a:r>
              <a:rPr lang="en-US" altLang="zh-CN" dirty="0" smtClean="0">
                <a:latin typeface="SimSun" charset="-122"/>
                <a:ea typeface="SimSun" charset="-122"/>
                <a:cs typeface="SimSun" charset="-122"/>
              </a:rPr>
              <a:t>war</a:t>
            </a:r>
            <a:r>
              <a:rPr lang="zh-CN" altLang="en-US" dirty="0" smtClean="0">
                <a:latin typeface="SimSun" charset="-122"/>
                <a:ea typeface="SimSun" charset="-122"/>
                <a:cs typeface="SimSun" charset="-122"/>
              </a:rPr>
              <a:t>包，测试环境可以一起</a:t>
            </a:r>
            <a:r>
              <a:rPr lang="zh-CN" altLang="en-US" dirty="0" smtClean="0">
                <a:latin typeface="SimSun" charset="-122"/>
                <a:ea typeface="SimSun" charset="-122"/>
                <a:cs typeface="SimSun" charset="-122"/>
              </a:rPr>
              <a:t>发</a:t>
            </a:r>
            <a:endParaRPr lang="en-US" altLang="zh-CN" dirty="0" smtClean="0">
              <a:latin typeface="SimSun" charset="-122"/>
              <a:ea typeface="SimSun" charset="-122"/>
              <a:cs typeface="SimSun" charset="-122"/>
            </a:endParaRPr>
          </a:p>
          <a:p>
            <a:pPr lvl="0">
              <a:lnSpc>
                <a:spcPct val="150000"/>
              </a:lnSpc>
            </a:pPr>
            <a:r>
              <a:rPr lang="zh-CN" altLang="en-US" dirty="0" smtClean="0">
                <a:solidFill>
                  <a:srgbClr val="00B0F0"/>
                </a:solidFill>
                <a:latin typeface="SimSun" charset="-122"/>
                <a:ea typeface="SimSun" charset="-122"/>
                <a:cs typeface="SimSun" charset="-122"/>
              </a:rPr>
              <a:t>发布流程</a:t>
            </a:r>
            <a:endParaRPr lang="en-US" altLang="zh-CN" dirty="0">
              <a:solidFill>
                <a:srgbClr val="00B0F0"/>
              </a:solidFill>
              <a:latin typeface="SimSun" charset="-122"/>
              <a:ea typeface="SimSun" charset="-122"/>
              <a:cs typeface="SimSun" charset="-122"/>
            </a:endParaRPr>
          </a:p>
          <a:p>
            <a:pPr marL="342900" lvl="0" indent="-342900">
              <a:lnSpc>
                <a:spcPct val="150000"/>
              </a:lnSpc>
              <a:buFont typeface="+mj-lt"/>
              <a:buAutoNum type="arabicPeriod"/>
            </a:pPr>
            <a:r>
              <a:rPr lang="zh-CN" altLang="en-US" dirty="0" smtClean="0">
                <a:latin typeface="SimSun" charset="-122"/>
                <a:ea typeface="SimSun" charset="-122"/>
                <a:cs typeface="SimSun" charset="-122"/>
              </a:rPr>
              <a:t>用户在发布系统上点击容器发布</a:t>
            </a:r>
            <a:endParaRPr lang="en-US" altLang="zh-CN" dirty="0" smtClean="0">
              <a:latin typeface="SimSun" charset="-122"/>
              <a:ea typeface="SimSun" charset="-122"/>
              <a:cs typeface="SimSun" charset="-122"/>
            </a:endParaRPr>
          </a:p>
          <a:p>
            <a:pPr marL="342900" lvl="0" indent="-342900">
              <a:lnSpc>
                <a:spcPct val="150000"/>
              </a:lnSpc>
              <a:buFont typeface="+mj-lt"/>
              <a:buAutoNum type="arabicPeriod"/>
            </a:pPr>
            <a:r>
              <a:rPr lang="zh-CN" altLang="en-US" dirty="0" smtClean="0">
                <a:latin typeface="SimSun" charset="-122"/>
                <a:ea typeface="SimSun" charset="-122"/>
                <a:cs typeface="SimSun" charset="-122"/>
              </a:rPr>
              <a:t>发布系统将当前应用依赖的中间件二方包的</a:t>
            </a:r>
            <a:r>
              <a:rPr lang="en-US" altLang="zh-CN" dirty="0" err="1" smtClean="0">
                <a:latin typeface="SimSun" charset="-122"/>
                <a:ea typeface="SimSun" charset="-122"/>
                <a:cs typeface="SimSun" charset="-122"/>
              </a:rPr>
              <a:t>pom</a:t>
            </a:r>
            <a:r>
              <a:rPr lang="zh-CN" altLang="en-US" dirty="0" smtClean="0">
                <a:latin typeface="SimSun" charset="-122"/>
                <a:ea typeface="SimSun" charset="-122"/>
                <a:cs typeface="SimSun" charset="-122"/>
              </a:rPr>
              <a:t>依赖发送给容器管理后台</a:t>
            </a:r>
            <a:endParaRPr lang="en-US" altLang="zh-CN" dirty="0" smtClean="0">
              <a:latin typeface="SimSun" charset="-122"/>
              <a:ea typeface="SimSun" charset="-122"/>
              <a:cs typeface="SimSun" charset="-122"/>
            </a:endParaRPr>
          </a:p>
          <a:p>
            <a:pPr marL="342900" lvl="0" indent="-342900">
              <a:lnSpc>
                <a:spcPct val="150000"/>
              </a:lnSpc>
              <a:buFont typeface="+mj-lt"/>
              <a:buAutoNum type="arabicPeriod"/>
            </a:pPr>
            <a:r>
              <a:rPr lang="zh-CN" altLang="en-US" dirty="0" smtClean="0">
                <a:latin typeface="SimSun" charset="-122"/>
                <a:ea typeface="SimSun" charset="-122"/>
                <a:cs typeface="SimSun" charset="-122"/>
              </a:rPr>
              <a:t>容器管理后台将符合的二方包返回给业务系统</a:t>
            </a:r>
            <a:r>
              <a:rPr lang="zh-CN" altLang="en-US" dirty="0">
                <a:latin typeface="SimSun" charset="-122"/>
                <a:ea typeface="SimSun" charset="-122"/>
                <a:cs typeface="SimSun" charset="-122"/>
              </a:rPr>
              <a:t>（默认返回最</a:t>
            </a:r>
            <a:r>
              <a:rPr lang="zh-CN" altLang="en-US" dirty="0" smtClean="0">
                <a:latin typeface="SimSun" charset="-122"/>
                <a:ea typeface="SimSun" charset="-122"/>
                <a:cs typeface="SimSun" charset="-122"/>
              </a:rPr>
              <a:t>新的，可以在应用级别配置规则，如核心应用）</a:t>
            </a:r>
            <a:endParaRPr lang="en-US" altLang="zh-CN" dirty="0" smtClean="0">
              <a:latin typeface="SimSun" charset="-122"/>
              <a:ea typeface="SimSun" charset="-122"/>
              <a:cs typeface="SimSun" charset="-122"/>
            </a:endParaRPr>
          </a:p>
          <a:p>
            <a:pPr marL="342900" lvl="0" indent="-342900">
              <a:lnSpc>
                <a:spcPct val="150000"/>
              </a:lnSpc>
              <a:buFont typeface="+mj-lt"/>
              <a:buAutoNum type="arabicPeriod"/>
            </a:pPr>
            <a:r>
              <a:rPr lang="zh-CN" altLang="en-US" dirty="0" smtClean="0">
                <a:latin typeface="SimSun" charset="-122"/>
                <a:ea typeface="SimSun" charset="-122"/>
                <a:cs typeface="SimSun" charset="-122"/>
              </a:rPr>
              <a:t>用户选择指定容器版本发布</a:t>
            </a:r>
            <a:endParaRPr lang="en-US" altLang="zh-CN" dirty="0" smtClean="0">
              <a:latin typeface="SimSun" charset="-122"/>
              <a:ea typeface="SimSun" charset="-122"/>
              <a:cs typeface="SimSun" charset="-122"/>
            </a:endParaRPr>
          </a:p>
        </p:txBody>
      </p:sp>
    </p:spTree>
    <p:extLst>
      <p:ext uri="{BB962C8B-B14F-4D97-AF65-F5344CB8AC3E}">
        <p14:creationId xmlns:p14="http://schemas.microsoft.com/office/powerpoint/2010/main" val="1857282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隔离容器</a:t>
            </a:r>
            <a:r>
              <a:rPr kumimoji="1" lang="zh-CN" altLang="zh-CN" sz="2500" dirty="0" smtClean="0">
                <a:solidFill>
                  <a:srgbClr val="00B0F0"/>
                </a:solidFill>
              </a:rPr>
              <a:t>—</a:t>
            </a:r>
            <a:r>
              <a:rPr kumimoji="1" lang="zh-CN" altLang="en-US" sz="2500" dirty="0" smtClean="0">
                <a:solidFill>
                  <a:srgbClr val="00B0F0"/>
                </a:solidFill>
              </a:rPr>
              <a:t>容器打包</a:t>
            </a:r>
            <a:endParaRPr kumimoji="1" lang="zh-CN" altLang="en-US" sz="2500" dirty="0">
              <a:solidFill>
                <a:srgbClr val="00B0F0"/>
              </a:solidFill>
            </a:endParaRPr>
          </a:p>
        </p:txBody>
      </p:sp>
      <p:sp>
        <p:nvSpPr>
          <p:cNvPr id="7" name="文本框 6"/>
          <p:cNvSpPr txBox="1"/>
          <p:nvPr/>
        </p:nvSpPr>
        <p:spPr>
          <a:xfrm>
            <a:off x="267969" y="609858"/>
            <a:ext cx="11107754" cy="4247317"/>
          </a:xfrm>
          <a:prstGeom prst="rect">
            <a:avLst/>
          </a:prstGeom>
          <a:noFill/>
        </p:spPr>
        <p:txBody>
          <a:bodyPr wrap="square" rtlCol="0">
            <a:spAutoFit/>
          </a:bodyPr>
          <a:lstStyle/>
          <a:p>
            <a:pPr marL="342900" marR="0" lvl="0" indent="-342900" defTabSz="914400" eaLnBrk="1" fontAlgn="auto" latinLnBrk="0" hangingPunct="1">
              <a:lnSpc>
                <a:spcPct val="150000"/>
              </a:lnSpc>
              <a:spcBef>
                <a:spcPts val="0"/>
              </a:spcBef>
              <a:spcAft>
                <a:spcPts val="0"/>
              </a:spcAft>
              <a:buClrTx/>
              <a:buSzTx/>
              <a:buFontTx/>
              <a:buNone/>
              <a:tabLst/>
              <a:defRPr/>
            </a:pPr>
            <a:r>
              <a:rPr lang="zh-CN" altLang="en-US" dirty="0" smtClean="0">
                <a:solidFill>
                  <a:srgbClr val="00B0F0"/>
                </a:solidFill>
                <a:latin typeface="SimSun" charset="-122"/>
                <a:ea typeface="SimSun" charset="-122"/>
                <a:cs typeface="SimSun" charset="-122"/>
              </a:rPr>
              <a:t>包内容：</a:t>
            </a:r>
            <a:r>
              <a:rPr lang="zh-CN" altLang="en-US" dirty="0" smtClean="0">
                <a:latin typeface="SimSun" charset="-122"/>
                <a:ea typeface="SimSun" charset="-122"/>
                <a:cs typeface="SimSun" charset="-122"/>
              </a:rPr>
              <a:t>隔离容器、各个二方包</a:t>
            </a:r>
            <a:endParaRPr lang="en-US" altLang="zh-CN" dirty="0" smtClean="0">
              <a:latin typeface="SimSun" charset="-122"/>
              <a:ea typeface="SimSun" charset="-122"/>
              <a:cs typeface="SimSun" charset="-122"/>
            </a:endParaRPr>
          </a:p>
          <a:p>
            <a:pPr marL="342900" marR="0" lvl="0" indent="-342900" defTabSz="914400" eaLnBrk="1" fontAlgn="auto" latinLnBrk="0" hangingPunct="1">
              <a:lnSpc>
                <a:spcPct val="150000"/>
              </a:lnSpc>
              <a:spcBef>
                <a:spcPts val="0"/>
              </a:spcBef>
              <a:spcAft>
                <a:spcPts val="0"/>
              </a:spcAft>
              <a:buClrTx/>
              <a:buSzTx/>
              <a:buFontTx/>
              <a:buNone/>
              <a:tabLst/>
              <a:defRPr/>
            </a:pPr>
            <a:r>
              <a:rPr lang="zh-CN" altLang="en-US" dirty="0" smtClean="0">
                <a:solidFill>
                  <a:srgbClr val="00B0F0"/>
                </a:solidFill>
                <a:latin typeface="SimSun" charset="-122"/>
                <a:ea typeface="SimSun" charset="-122"/>
                <a:cs typeface="SimSun" charset="-122"/>
              </a:rPr>
              <a:t>包类型：</a:t>
            </a:r>
            <a:r>
              <a:rPr lang="zh-CN" altLang="en-US" dirty="0" smtClean="0">
                <a:latin typeface="SimSun" charset="-122"/>
                <a:ea typeface="SimSun" charset="-122"/>
                <a:cs typeface="SimSun" charset="-122"/>
              </a:rPr>
              <a:t>推荐、可用、测试、过期、废弃</a:t>
            </a:r>
            <a:endParaRPr lang="en-US" altLang="zh-CN" dirty="0" smtClean="0">
              <a:latin typeface="SimSun" charset="-122"/>
              <a:ea typeface="SimSun" charset="-122"/>
              <a:cs typeface="SimSun" charset="-122"/>
            </a:endParaRPr>
          </a:p>
          <a:p>
            <a:pPr marL="342900" indent="-342900">
              <a:lnSpc>
                <a:spcPct val="150000"/>
              </a:lnSpc>
            </a:pPr>
            <a:r>
              <a:rPr lang="zh-CN" altLang="en-US" dirty="0">
                <a:solidFill>
                  <a:srgbClr val="00B0F0"/>
                </a:solidFill>
                <a:latin typeface="SimSun" charset="-122"/>
                <a:ea typeface="SimSun" charset="-122"/>
                <a:cs typeface="SimSun" charset="-122"/>
              </a:rPr>
              <a:t>包版本：</a:t>
            </a:r>
            <a:r>
              <a:rPr lang="zh-CN" altLang="en-US" dirty="0">
                <a:latin typeface="SimSun" charset="-122"/>
                <a:ea typeface="SimSun" charset="-122"/>
                <a:cs typeface="SimSun" charset="-122"/>
              </a:rPr>
              <a:t>兼容性版本</a:t>
            </a:r>
            <a:r>
              <a:rPr lang="en-US" altLang="zh-CN" dirty="0">
                <a:latin typeface="SimSun" charset="-122"/>
                <a:ea typeface="SimSun" charset="-122"/>
                <a:cs typeface="SimSun" charset="-122"/>
              </a:rPr>
              <a:t>_</a:t>
            </a:r>
            <a:r>
              <a:rPr lang="zh-CN" altLang="en-US" dirty="0">
                <a:latin typeface="SimSun" charset="-122"/>
                <a:ea typeface="SimSun" charset="-122"/>
                <a:cs typeface="SimSun" charset="-122"/>
              </a:rPr>
              <a:t>容器主版本</a:t>
            </a:r>
            <a:r>
              <a:rPr lang="en-US" altLang="zh-CN" dirty="0">
                <a:latin typeface="SimSun" charset="-122"/>
                <a:ea typeface="SimSun" charset="-122"/>
                <a:cs typeface="SimSun" charset="-122"/>
              </a:rPr>
              <a:t>_</a:t>
            </a:r>
            <a:r>
              <a:rPr lang="zh-CN" altLang="en-US" dirty="0">
                <a:latin typeface="SimSun" charset="-122"/>
                <a:ea typeface="SimSun" charset="-122"/>
                <a:cs typeface="SimSun" charset="-122"/>
              </a:rPr>
              <a:t>打包时间（兼容性版本不同的容器包代表不兼容，例：</a:t>
            </a:r>
            <a:r>
              <a:rPr lang="en-US" altLang="zh-CN" dirty="0">
                <a:latin typeface="SimSun" charset="-122"/>
                <a:ea typeface="SimSun" charset="-122"/>
                <a:cs typeface="SimSun" charset="-122"/>
              </a:rPr>
              <a:t>3_2_20200229</a:t>
            </a:r>
            <a:r>
              <a:rPr lang="zh-CN" altLang="en-US" dirty="0">
                <a:latin typeface="SimSun" charset="-122"/>
                <a:ea typeface="SimSun" charset="-122"/>
                <a:cs typeface="SimSun" charset="-122"/>
              </a:rPr>
              <a:t>，代表兼容版本是</a:t>
            </a:r>
            <a:r>
              <a:rPr lang="en-US" altLang="zh-CN" dirty="0">
                <a:latin typeface="SimSun" charset="-122"/>
                <a:ea typeface="SimSun" charset="-122"/>
                <a:cs typeface="SimSun" charset="-122"/>
              </a:rPr>
              <a:t>3</a:t>
            </a:r>
            <a:r>
              <a:rPr lang="zh-CN" altLang="en-US" dirty="0">
                <a:latin typeface="SimSun" charset="-122"/>
                <a:ea typeface="SimSun" charset="-122"/>
                <a:cs typeface="SimSun" charset="-122"/>
              </a:rPr>
              <a:t>，容器主版本是</a:t>
            </a:r>
            <a:r>
              <a:rPr lang="en-US" altLang="zh-CN" dirty="0">
                <a:latin typeface="SimSun" charset="-122"/>
                <a:ea typeface="SimSun" charset="-122"/>
                <a:cs typeface="SimSun" charset="-122"/>
              </a:rPr>
              <a:t>2</a:t>
            </a:r>
            <a:r>
              <a:rPr lang="zh-CN" altLang="en-US" dirty="0">
                <a:latin typeface="SimSun" charset="-122"/>
                <a:ea typeface="SimSun" charset="-122"/>
                <a:cs typeface="SimSun" charset="-122"/>
              </a:rPr>
              <a:t>，</a:t>
            </a:r>
            <a:r>
              <a:rPr lang="en-US" altLang="zh-CN" dirty="0">
                <a:latin typeface="SimSun" charset="-122"/>
                <a:ea typeface="SimSun" charset="-122"/>
                <a:cs typeface="SimSun" charset="-122"/>
              </a:rPr>
              <a:t>2020</a:t>
            </a:r>
            <a:r>
              <a:rPr lang="zh-CN" altLang="en-US" dirty="0">
                <a:latin typeface="SimSun" charset="-122"/>
                <a:ea typeface="SimSun" charset="-122"/>
                <a:cs typeface="SimSun" charset="-122"/>
              </a:rPr>
              <a:t>年</a:t>
            </a:r>
            <a:r>
              <a:rPr lang="en-US" altLang="zh-CN" dirty="0">
                <a:latin typeface="SimSun" charset="-122"/>
                <a:ea typeface="SimSun" charset="-122"/>
                <a:cs typeface="SimSun" charset="-122"/>
              </a:rPr>
              <a:t>2</a:t>
            </a:r>
            <a:r>
              <a:rPr lang="zh-CN" altLang="en-US" dirty="0">
                <a:latin typeface="SimSun" charset="-122"/>
                <a:ea typeface="SimSun" charset="-122"/>
                <a:cs typeface="SimSun" charset="-122"/>
              </a:rPr>
              <a:t>月</a:t>
            </a:r>
            <a:r>
              <a:rPr lang="en-US" altLang="zh-CN" dirty="0">
                <a:latin typeface="SimSun" charset="-122"/>
                <a:ea typeface="SimSun" charset="-122"/>
                <a:cs typeface="SimSun" charset="-122"/>
              </a:rPr>
              <a:t>29</a:t>
            </a:r>
            <a:r>
              <a:rPr lang="zh-CN" altLang="en-US" dirty="0">
                <a:latin typeface="SimSun" charset="-122"/>
                <a:ea typeface="SimSun" charset="-122"/>
                <a:cs typeface="SimSun" charset="-122"/>
              </a:rPr>
              <a:t>日打的包</a:t>
            </a:r>
            <a:r>
              <a:rPr lang="zh-CN" altLang="en-US" dirty="0" smtClean="0">
                <a:latin typeface="SimSun" charset="-122"/>
                <a:ea typeface="SimSun" charset="-122"/>
                <a:cs typeface="SimSun" charset="-122"/>
              </a:rPr>
              <a:t>）</a:t>
            </a:r>
            <a:endParaRPr lang="en-US" altLang="zh-CN" dirty="0" smtClean="0">
              <a:latin typeface="SimSun" charset="-122"/>
              <a:ea typeface="SimSun" charset="-122"/>
              <a:cs typeface="SimSun" charset="-122"/>
            </a:endParaRPr>
          </a:p>
          <a:p>
            <a:pPr marL="342900" lvl="0" indent="-342900">
              <a:lnSpc>
                <a:spcPct val="150000"/>
              </a:lnSpc>
            </a:pPr>
            <a:r>
              <a:rPr lang="zh-CN" altLang="en-US" dirty="0">
                <a:solidFill>
                  <a:srgbClr val="00B0F0"/>
                </a:solidFill>
                <a:latin typeface="SimSun" charset="-122"/>
                <a:ea typeface="SimSun" charset="-122"/>
                <a:cs typeface="SimSun" charset="-122"/>
              </a:rPr>
              <a:t>包描述</a:t>
            </a:r>
            <a:r>
              <a:rPr lang="zh-CN" altLang="en-US" dirty="0" smtClean="0">
                <a:solidFill>
                  <a:srgbClr val="00B0F0"/>
                </a:solidFill>
                <a:latin typeface="SimSun" charset="-122"/>
                <a:ea typeface="SimSun" charset="-122"/>
                <a:cs typeface="SimSun" charset="-122"/>
              </a:rPr>
              <a:t>：</a:t>
            </a:r>
            <a:r>
              <a:rPr lang="zh-CN" altLang="en-US" dirty="0" smtClean="0">
                <a:latin typeface="SimSun" charset="-122"/>
                <a:ea typeface="SimSun" charset="-122"/>
                <a:cs typeface="SimSun" charset="-122"/>
              </a:rPr>
              <a:t>着重包的描述，不能过于简单或糊弄</a:t>
            </a:r>
            <a:endParaRPr lang="en-US" altLang="zh-CN" dirty="0" smtClean="0">
              <a:latin typeface="SimSun" charset="-122"/>
              <a:ea typeface="SimSun" charset="-122"/>
              <a:cs typeface="SimSun" charset="-122"/>
            </a:endParaRPr>
          </a:p>
          <a:p>
            <a:pPr marL="342900" indent="-342900">
              <a:lnSpc>
                <a:spcPct val="150000"/>
              </a:lnSpc>
            </a:pPr>
            <a:r>
              <a:rPr lang="zh-CN" altLang="en-US" dirty="0" smtClean="0">
                <a:solidFill>
                  <a:srgbClr val="00B0F0"/>
                </a:solidFill>
                <a:latin typeface="SimSun" charset="-122"/>
                <a:ea typeface="SimSun" charset="-122"/>
                <a:cs typeface="SimSun" charset="-122"/>
              </a:rPr>
              <a:t>兼容性：</a:t>
            </a:r>
            <a:r>
              <a:rPr lang="zh-CN" altLang="en-US" dirty="0" smtClean="0">
                <a:latin typeface="SimSun" charset="-122"/>
                <a:ea typeface="SimSun" charset="-122"/>
                <a:cs typeface="SimSun" charset="-122"/>
              </a:rPr>
              <a:t>通过引入自动化测试环境及模块依赖管理配置来保证，测试要充分</a:t>
            </a:r>
            <a:endParaRPr lang="en-US" altLang="zh-CN" dirty="0" smtClean="0">
              <a:latin typeface="SimSun" charset="-122"/>
              <a:ea typeface="SimSun" charset="-122"/>
              <a:cs typeface="SimSun" charset="-122"/>
            </a:endParaRPr>
          </a:p>
          <a:p>
            <a:pPr marL="342900" lvl="0" indent="-342900">
              <a:lnSpc>
                <a:spcPct val="150000"/>
              </a:lnSpc>
            </a:pPr>
            <a:r>
              <a:rPr lang="zh-CN" altLang="en-US" dirty="0" smtClean="0">
                <a:solidFill>
                  <a:srgbClr val="00B0F0"/>
                </a:solidFill>
                <a:latin typeface="SimSun" charset="-122"/>
                <a:ea typeface="SimSun" charset="-122"/>
                <a:cs typeface="SimSun" charset="-122"/>
              </a:rPr>
              <a:t>打包</a:t>
            </a:r>
            <a:r>
              <a:rPr lang="zh-CN" altLang="en-US" dirty="0">
                <a:solidFill>
                  <a:srgbClr val="00B0F0"/>
                </a:solidFill>
                <a:latin typeface="SimSun" charset="-122"/>
                <a:ea typeface="SimSun" charset="-122"/>
                <a:cs typeface="SimSun" charset="-122"/>
              </a:rPr>
              <a:t>周期：</a:t>
            </a:r>
            <a:r>
              <a:rPr lang="zh-CN" altLang="en-US" dirty="0">
                <a:latin typeface="SimSun" charset="-122"/>
                <a:ea typeface="SimSun" charset="-122"/>
                <a:cs typeface="SimSun" charset="-122"/>
              </a:rPr>
              <a:t>周期不宜太短或太差，各个模块遵守统一的周期，而不是各自为政</a:t>
            </a:r>
            <a:r>
              <a:rPr lang="zh-CN" altLang="en-US" dirty="0" smtClean="0">
                <a:latin typeface="SimSun" charset="-122"/>
                <a:ea typeface="SimSun" charset="-122"/>
                <a:cs typeface="SimSun" charset="-122"/>
              </a:rPr>
              <a:t>。</a:t>
            </a:r>
            <a:endParaRPr lang="en-US" altLang="zh-CN" dirty="0" smtClean="0">
              <a:latin typeface="SimSun" charset="-122"/>
              <a:ea typeface="SimSun" charset="-122"/>
              <a:cs typeface="SimSun" charset="-122"/>
            </a:endParaRPr>
          </a:p>
          <a:p>
            <a:pPr marL="342900" marR="0" lvl="0" indent="-342900" defTabSz="914400" eaLnBrk="1" fontAlgn="auto" latinLnBrk="0" hangingPunct="1">
              <a:lnSpc>
                <a:spcPct val="150000"/>
              </a:lnSpc>
              <a:spcBef>
                <a:spcPts val="0"/>
              </a:spcBef>
              <a:spcAft>
                <a:spcPts val="0"/>
              </a:spcAft>
              <a:buClrTx/>
              <a:buSzTx/>
              <a:buFontTx/>
              <a:buNone/>
              <a:tabLst/>
              <a:defRPr/>
            </a:pPr>
            <a:endParaRPr lang="en-US" altLang="zh-CN" dirty="0" smtClean="0">
              <a:latin typeface="SimSun" charset="-122"/>
              <a:ea typeface="SimSun" charset="-122"/>
              <a:cs typeface="SimSun" charset="-122"/>
            </a:endParaRPr>
          </a:p>
          <a:p>
            <a:pPr marL="342900" marR="0" lvl="0" indent="-342900" defTabSz="914400" eaLnBrk="1" fontAlgn="auto" latinLnBrk="0" hangingPunct="1">
              <a:lnSpc>
                <a:spcPct val="150000"/>
              </a:lnSpc>
              <a:spcBef>
                <a:spcPts val="0"/>
              </a:spcBef>
              <a:spcAft>
                <a:spcPts val="0"/>
              </a:spcAft>
              <a:buClrTx/>
              <a:buSzTx/>
              <a:buFontTx/>
              <a:buNone/>
              <a:tabLst/>
              <a:defRPr/>
            </a:pPr>
            <a:endParaRPr lang="en-US" altLang="zh-CN" dirty="0" smtClean="0">
              <a:latin typeface="SimSun" charset="-122"/>
              <a:ea typeface="SimSun" charset="-122"/>
              <a:cs typeface="SimSun" charset="-122"/>
            </a:endParaRPr>
          </a:p>
          <a:p>
            <a:pPr marL="342900" marR="0" lvl="0" indent="-342900" defTabSz="914400" eaLnBrk="1" fontAlgn="auto" latinLnBrk="0" hangingPunct="1">
              <a:lnSpc>
                <a:spcPct val="150000"/>
              </a:lnSpc>
              <a:spcBef>
                <a:spcPts val="0"/>
              </a:spcBef>
              <a:spcAft>
                <a:spcPts val="0"/>
              </a:spcAft>
              <a:buClrTx/>
              <a:buSzTx/>
              <a:buFontTx/>
              <a:buNone/>
              <a:tabLst/>
              <a:defRPr/>
            </a:pPr>
            <a:endParaRPr lang="en-US" altLang="zh-CN" dirty="0" smtClean="0">
              <a:latin typeface="SimSun" charset="-122"/>
              <a:ea typeface="SimSun" charset="-122"/>
              <a:cs typeface="SimSun" charset="-122"/>
            </a:endParaRPr>
          </a:p>
        </p:txBody>
      </p:sp>
    </p:spTree>
    <p:extLst>
      <p:ext uri="{BB962C8B-B14F-4D97-AF65-F5344CB8AC3E}">
        <p14:creationId xmlns:p14="http://schemas.microsoft.com/office/powerpoint/2010/main" val="449572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隔离容器</a:t>
            </a:r>
            <a:r>
              <a:rPr kumimoji="1" lang="zh-CN" altLang="zh-CN" sz="2500" dirty="0" smtClean="0">
                <a:solidFill>
                  <a:srgbClr val="00B0F0"/>
                </a:solidFill>
              </a:rPr>
              <a:t>—</a:t>
            </a:r>
            <a:r>
              <a:rPr kumimoji="1" lang="zh-CN" altLang="en-US" sz="2500" dirty="0" smtClean="0">
                <a:solidFill>
                  <a:srgbClr val="00B0F0"/>
                </a:solidFill>
              </a:rPr>
              <a:t>二方包稳定性</a:t>
            </a:r>
            <a:endParaRPr kumimoji="1" lang="zh-CN" altLang="en-US" sz="2500" dirty="0">
              <a:solidFill>
                <a:srgbClr val="00B0F0"/>
              </a:solidFill>
            </a:endParaRPr>
          </a:p>
        </p:txBody>
      </p:sp>
      <p:sp>
        <p:nvSpPr>
          <p:cNvPr id="7" name="文本框 6"/>
          <p:cNvSpPr txBox="1"/>
          <p:nvPr/>
        </p:nvSpPr>
        <p:spPr>
          <a:xfrm>
            <a:off x="477788" y="1052736"/>
            <a:ext cx="11107754" cy="3508653"/>
          </a:xfrm>
          <a:prstGeom prst="rect">
            <a:avLst/>
          </a:prstGeom>
          <a:noFill/>
        </p:spPr>
        <p:txBody>
          <a:bodyPr wrap="square" rtlCol="0">
            <a:spAutoFit/>
          </a:bodyPr>
          <a:lstStyle/>
          <a:p>
            <a:pPr lvl="0">
              <a:lnSpc>
                <a:spcPct val="150000"/>
              </a:lnSpc>
            </a:pPr>
            <a:endParaRPr lang="en-US" altLang="zh-CN" sz="1600" dirty="0" smtClean="0">
              <a:latin typeface="SimSun" charset="-122"/>
              <a:ea typeface="SimSun" charset="-122"/>
              <a:cs typeface="SimSun" charset="-122"/>
            </a:endParaRPr>
          </a:p>
          <a:p>
            <a:pPr marL="342900" lvl="0" indent="-342900">
              <a:lnSpc>
                <a:spcPct val="150000"/>
              </a:lnSpc>
              <a:buFontTx/>
              <a:buAutoNum type="arabicPeriod"/>
            </a:pPr>
            <a:r>
              <a:rPr lang="zh-CN" altLang="en-US" sz="1600" dirty="0" smtClean="0">
                <a:latin typeface="SimSun" charset="-122"/>
                <a:ea typeface="SimSun" charset="-122"/>
                <a:cs typeface="SimSun" charset="-122"/>
              </a:rPr>
              <a:t>搭建</a:t>
            </a:r>
            <a:r>
              <a:rPr lang="zh-CN" altLang="en-US" sz="1600" dirty="0">
                <a:latin typeface="SimSun" charset="-122"/>
                <a:ea typeface="SimSun" charset="-122"/>
                <a:cs typeface="SimSun" charset="-122"/>
              </a:rPr>
              <a:t>一套中间件团队自己的中间件自动化测试环境，验证各个版本的兼容性及</a:t>
            </a:r>
            <a:r>
              <a:rPr lang="zh-CN" altLang="en-US" sz="1600" dirty="0" smtClean="0">
                <a:latin typeface="SimSun" charset="-122"/>
                <a:ea typeface="SimSun" charset="-122"/>
                <a:cs typeface="SimSun" charset="-122"/>
              </a:rPr>
              <a:t>稳定性，最好能与一定数量业务系统打通</a:t>
            </a:r>
            <a:endParaRPr lang="en-US" altLang="zh-CN" sz="1600" dirty="0">
              <a:latin typeface="SimSun" charset="-122"/>
              <a:ea typeface="SimSun" charset="-122"/>
              <a:cs typeface="SimSun" charset="-122"/>
            </a:endParaRPr>
          </a:p>
          <a:p>
            <a:pPr marL="342900" indent="-342900">
              <a:lnSpc>
                <a:spcPct val="150000"/>
              </a:lnSpc>
              <a:buFontTx/>
              <a:buAutoNum type="arabicPeriod"/>
            </a:pPr>
            <a:r>
              <a:rPr lang="zh-CN" altLang="en-US" sz="1600" dirty="0" smtClean="0">
                <a:latin typeface="SimSun" charset="-122"/>
                <a:ea typeface="SimSun" charset="-122"/>
                <a:cs typeface="SimSun" charset="-122"/>
              </a:rPr>
              <a:t>开发环境及</a:t>
            </a:r>
            <a:r>
              <a:rPr lang="en-US" altLang="zh-CN" sz="1600" dirty="0" smtClean="0">
                <a:latin typeface="SimSun" charset="-122"/>
                <a:ea typeface="SimSun" charset="-122"/>
                <a:cs typeface="SimSun" charset="-122"/>
              </a:rPr>
              <a:t>beta</a:t>
            </a:r>
            <a:r>
              <a:rPr lang="zh-CN" altLang="en-US" sz="1600" dirty="0" smtClean="0">
                <a:latin typeface="SimSun" charset="-122"/>
                <a:ea typeface="SimSun" charset="-122"/>
                <a:cs typeface="SimSun" charset="-122"/>
              </a:rPr>
              <a:t>环境都使用快照版的中间件客户端，让问题提早暴露（</a:t>
            </a:r>
            <a:r>
              <a:rPr lang="zh-CN" altLang="en-US" sz="1600" dirty="0">
                <a:solidFill>
                  <a:srgbClr val="FF0000"/>
                </a:solidFill>
                <a:latin typeface="SimSun" charset="-122"/>
                <a:ea typeface="SimSun" charset="-122"/>
                <a:cs typeface="SimSun" charset="-122"/>
              </a:rPr>
              <a:t>这意味着中间件对中间件研发同学的要求将提高，因为发的快照包，是所有业务系统都能</a:t>
            </a:r>
            <a:r>
              <a:rPr lang="zh-CN" altLang="en-US" sz="1600" dirty="0" smtClean="0">
                <a:solidFill>
                  <a:srgbClr val="FF0000"/>
                </a:solidFill>
                <a:latin typeface="SimSun" charset="-122"/>
                <a:ea typeface="SimSun" charset="-122"/>
                <a:cs typeface="SimSun" charset="-122"/>
              </a:rPr>
              <a:t>感知到</a:t>
            </a:r>
            <a:r>
              <a:rPr lang="zh-CN" altLang="en-US" sz="1600" dirty="0">
                <a:solidFill>
                  <a:srgbClr val="FF0000"/>
                </a:solidFill>
                <a:latin typeface="SimSun" charset="-122"/>
                <a:ea typeface="SimSun" charset="-122"/>
                <a:cs typeface="SimSun" charset="-122"/>
              </a:rPr>
              <a:t>，所以快照包要保证稳定，否则，将影响业务同学测试，而且，中间件团队的口碑也会越来越差</a:t>
            </a:r>
            <a:r>
              <a:rPr lang="zh-CN" altLang="en-US" sz="1600" dirty="0" smtClean="0">
                <a:latin typeface="SimSun" charset="-122"/>
                <a:ea typeface="SimSun" charset="-122"/>
                <a:cs typeface="SimSun" charset="-122"/>
              </a:rPr>
              <a:t>）</a:t>
            </a:r>
            <a:endParaRPr lang="en-US" altLang="zh-CN" sz="1600" dirty="0" smtClean="0">
              <a:latin typeface="SimSun" charset="-122"/>
              <a:ea typeface="SimSun" charset="-122"/>
              <a:cs typeface="SimSun" charset="-122"/>
            </a:endParaRPr>
          </a:p>
          <a:p>
            <a:pPr marL="342900" indent="-342900">
              <a:lnSpc>
                <a:spcPct val="150000"/>
              </a:lnSpc>
              <a:buFontTx/>
              <a:buAutoNum type="arabicPeriod"/>
            </a:pPr>
            <a:endParaRPr lang="en-US" altLang="zh-CN" sz="1600" dirty="0">
              <a:latin typeface="SimSun" charset="-122"/>
              <a:ea typeface="SimSun" charset="-122"/>
              <a:cs typeface="SimSun" charset="-122"/>
            </a:endParaRPr>
          </a:p>
          <a:p>
            <a:pPr marL="342900" indent="-342900">
              <a:lnSpc>
                <a:spcPct val="150000"/>
              </a:lnSpc>
              <a:buFontTx/>
              <a:buAutoNum type="arabicPeriod"/>
            </a:pPr>
            <a:endParaRPr lang="en-US" altLang="zh-CN" sz="1600" dirty="0" smtClean="0">
              <a:latin typeface="SimSun" charset="-122"/>
              <a:ea typeface="SimSun" charset="-122"/>
              <a:cs typeface="SimSun" charset="-122"/>
            </a:endParaRPr>
          </a:p>
          <a:p>
            <a:pPr marL="342900" indent="-342900">
              <a:lnSpc>
                <a:spcPct val="150000"/>
              </a:lnSpc>
              <a:buFontTx/>
              <a:buAutoNum type="arabicPeriod"/>
            </a:pPr>
            <a:endParaRPr lang="en-US" altLang="zh-CN" sz="1600" dirty="0">
              <a:latin typeface="SimSun" charset="-122"/>
              <a:ea typeface="SimSun" charset="-122"/>
              <a:cs typeface="SimSun" charset="-122"/>
            </a:endParaRPr>
          </a:p>
          <a:p>
            <a:pPr>
              <a:lnSpc>
                <a:spcPct val="150000"/>
              </a:lnSpc>
            </a:pPr>
            <a:r>
              <a:rPr lang="zh-CN" altLang="en-US" sz="2000" b="1" dirty="0" smtClean="0">
                <a:solidFill>
                  <a:srgbClr val="FF0000"/>
                </a:solidFill>
                <a:latin typeface="SimSun" charset="-122"/>
                <a:ea typeface="SimSun" charset="-122"/>
                <a:cs typeface="SimSun" charset="-122"/>
              </a:rPr>
              <a:t>     中间件独立升级意味着快速的推进，同时也意味着影响面的扩大，所以稳定性尤为重要</a:t>
            </a:r>
            <a:endParaRPr lang="en-US" altLang="zh-CN" sz="2000" b="1" dirty="0" smtClean="0">
              <a:solidFill>
                <a:srgbClr val="FF0000"/>
              </a:solidFill>
              <a:latin typeface="SimSun" charset="-122"/>
              <a:ea typeface="SimSun" charset="-122"/>
              <a:cs typeface="SimSun" charset="-122"/>
            </a:endParaRPr>
          </a:p>
        </p:txBody>
      </p:sp>
    </p:spTree>
    <p:extLst>
      <p:ext uri="{BB962C8B-B14F-4D97-AF65-F5344CB8AC3E}">
        <p14:creationId xmlns:p14="http://schemas.microsoft.com/office/powerpoint/2010/main" val="64031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隔离容器</a:t>
            </a:r>
            <a:r>
              <a:rPr kumimoji="1" lang="zh-CN" altLang="zh-CN" sz="2500" dirty="0" smtClean="0">
                <a:solidFill>
                  <a:srgbClr val="00B0F0"/>
                </a:solidFill>
              </a:rPr>
              <a:t>—</a:t>
            </a:r>
            <a:r>
              <a:rPr kumimoji="1" lang="zh-CN" altLang="en-US" sz="2500" dirty="0" smtClean="0">
                <a:solidFill>
                  <a:srgbClr val="00B0F0"/>
                </a:solidFill>
              </a:rPr>
              <a:t>包的生命周期</a:t>
            </a:r>
            <a:endParaRPr kumimoji="1" lang="zh-CN" altLang="en-US" sz="2500" dirty="0">
              <a:solidFill>
                <a:srgbClr val="00B0F0"/>
              </a:solidFill>
            </a:endParaRPr>
          </a:p>
        </p:txBody>
      </p:sp>
      <p:sp>
        <p:nvSpPr>
          <p:cNvPr id="4" name="椭圆 3"/>
          <p:cNvSpPr/>
          <p:nvPr/>
        </p:nvSpPr>
        <p:spPr bwMode="auto">
          <a:xfrm>
            <a:off x="5414619" y="2724843"/>
            <a:ext cx="648072" cy="648072"/>
          </a:xfrm>
          <a:prstGeom prst="ellipse">
            <a:avLst/>
          </a:prstGeom>
          <a:solidFill>
            <a:srgbClr val="E07921"/>
          </a:solidFill>
          <a:ln w="9525">
            <a:noFill/>
            <a:round/>
          </a:ln>
        </p:spPr>
        <p:txBody>
          <a:bodyPr vert="horz" wrap="square" lIns="91440" tIns="45720" rIns="91440" bIns="45720" numCol="1" rtlCol="0" anchor="t" anchorCtr="0" compatLnSpc="1"/>
          <a:lstStyle/>
          <a:p>
            <a:pPr algn="ctr"/>
            <a:endParaRPr kumimoji="1" lang="zh-CN" altLang="en-US"/>
          </a:p>
        </p:txBody>
      </p:sp>
      <p:sp>
        <p:nvSpPr>
          <p:cNvPr id="8" name="椭圆 7"/>
          <p:cNvSpPr/>
          <p:nvPr/>
        </p:nvSpPr>
        <p:spPr bwMode="auto">
          <a:xfrm>
            <a:off x="7282544" y="3595916"/>
            <a:ext cx="648072" cy="648072"/>
          </a:xfrm>
          <a:prstGeom prst="ellipse">
            <a:avLst/>
          </a:prstGeom>
          <a:solidFill>
            <a:srgbClr val="C83C38"/>
          </a:solidFill>
          <a:ln w="9525">
            <a:noFill/>
            <a:round/>
          </a:ln>
        </p:spPr>
        <p:txBody>
          <a:bodyPr vert="horz" wrap="square" lIns="91440" tIns="45720" rIns="91440" bIns="45720" numCol="1" rtlCol="0" anchor="t" anchorCtr="0" compatLnSpc="1"/>
          <a:lstStyle/>
          <a:p>
            <a:pPr algn="ctr"/>
            <a:endParaRPr kumimoji="1" lang="zh-CN" altLang="en-US"/>
          </a:p>
        </p:txBody>
      </p:sp>
      <p:sp>
        <p:nvSpPr>
          <p:cNvPr id="9" name="椭圆 8"/>
          <p:cNvSpPr/>
          <p:nvPr/>
        </p:nvSpPr>
        <p:spPr bwMode="auto">
          <a:xfrm>
            <a:off x="9470746" y="1814080"/>
            <a:ext cx="648072" cy="648072"/>
          </a:xfrm>
          <a:prstGeom prst="ellipse">
            <a:avLst/>
          </a:prstGeom>
          <a:solidFill>
            <a:srgbClr val="288DA7"/>
          </a:solidFill>
          <a:ln w="9525">
            <a:noFill/>
            <a:round/>
          </a:ln>
        </p:spPr>
        <p:txBody>
          <a:bodyPr vert="horz" wrap="square" lIns="91440" tIns="45720" rIns="91440" bIns="45720" numCol="1" rtlCol="0" anchor="t" anchorCtr="0" compatLnSpc="1"/>
          <a:lstStyle/>
          <a:p>
            <a:pPr algn="ctr"/>
            <a:endParaRPr kumimoji="1" lang="zh-CN" altLang="en-US"/>
          </a:p>
        </p:txBody>
      </p:sp>
      <p:sp>
        <p:nvSpPr>
          <p:cNvPr id="10" name="椭圆 9"/>
          <p:cNvSpPr/>
          <p:nvPr/>
        </p:nvSpPr>
        <p:spPr bwMode="auto">
          <a:xfrm>
            <a:off x="7278785" y="1818677"/>
            <a:ext cx="648072" cy="648072"/>
          </a:xfrm>
          <a:prstGeom prst="ellipse">
            <a:avLst/>
          </a:prstGeom>
          <a:solidFill>
            <a:srgbClr val="7A9A38"/>
          </a:solidFill>
          <a:ln w="9525">
            <a:noFill/>
            <a:round/>
          </a:ln>
        </p:spPr>
        <p:txBody>
          <a:bodyPr vert="horz" wrap="square" lIns="91440" tIns="45720" rIns="91440" bIns="45720" numCol="1" rtlCol="0" anchor="t" anchorCtr="0" compatLnSpc="1"/>
          <a:lstStyle/>
          <a:p>
            <a:pPr algn="ctr"/>
            <a:endParaRPr kumimoji="1" lang="zh-CN" altLang="en-US"/>
          </a:p>
        </p:txBody>
      </p:sp>
      <p:sp>
        <p:nvSpPr>
          <p:cNvPr id="11" name="椭圆 10"/>
          <p:cNvSpPr/>
          <p:nvPr/>
        </p:nvSpPr>
        <p:spPr bwMode="auto">
          <a:xfrm>
            <a:off x="9470746" y="3595916"/>
            <a:ext cx="648072" cy="648072"/>
          </a:xfrm>
          <a:prstGeom prst="ellipse">
            <a:avLst/>
          </a:prstGeom>
          <a:solidFill>
            <a:srgbClr val="7957A4"/>
          </a:solidFill>
          <a:ln w="9525">
            <a:noFill/>
            <a:round/>
          </a:ln>
        </p:spPr>
        <p:txBody>
          <a:bodyPr vert="horz" wrap="square" lIns="91440" tIns="45720" rIns="91440" bIns="45720" numCol="1" rtlCol="0" anchor="t" anchorCtr="0" compatLnSpc="1"/>
          <a:lstStyle/>
          <a:p>
            <a:pPr algn="ctr"/>
            <a:endParaRPr kumimoji="1" lang="zh-CN" altLang="en-US"/>
          </a:p>
        </p:txBody>
      </p:sp>
      <p:sp>
        <p:nvSpPr>
          <p:cNvPr id="12" name="文本框 11"/>
          <p:cNvSpPr txBox="1"/>
          <p:nvPr/>
        </p:nvSpPr>
        <p:spPr>
          <a:xfrm>
            <a:off x="5466785" y="2902574"/>
            <a:ext cx="543739" cy="307777"/>
          </a:xfrm>
          <a:prstGeom prst="rect">
            <a:avLst/>
          </a:prstGeom>
          <a:noFill/>
        </p:spPr>
        <p:txBody>
          <a:bodyPr wrap="none" rtlCol="0">
            <a:spAutoFit/>
          </a:bodyPr>
          <a:lstStyle/>
          <a:p>
            <a:r>
              <a:rPr kumimoji="1" lang="zh-CN" altLang="en-US" sz="1400" b="1" dirty="0" smtClean="0">
                <a:solidFill>
                  <a:schemeClr val="bg1"/>
                </a:solidFill>
              </a:rPr>
              <a:t>测试</a:t>
            </a:r>
            <a:endParaRPr kumimoji="1" lang="zh-CN" altLang="en-US" sz="1400" b="1" dirty="0">
              <a:solidFill>
                <a:schemeClr val="bg1"/>
              </a:solidFill>
            </a:endParaRPr>
          </a:p>
        </p:txBody>
      </p:sp>
      <p:sp>
        <p:nvSpPr>
          <p:cNvPr id="13" name="文本框 12"/>
          <p:cNvSpPr txBox="1"/>
          <p:nvPr/>
        </p:nvSpPr>
        <p:spPr>
          <a:xfrm>
            <a:off x="7330819" y="1988824"/>
            <a:ext cx="543739" cy="307777"/>
          </a:xfrm>
          <a:prstGeom prst="rect">
            <a:avLst/>
          </a:prstGeom>
          <a:noFill/>
        </p:spPr>
        <p:txBody>
          <a:bodyPr wrap="none" rtlCol="0">
            <a:spAutoFit/>
          </a:bodyPr>
          <a:lstStyle/>
          <a:p>
            <a:r>
              <a:rPr kumimoji="1" lang="zh-CN" altLang="en-US" sz="1400" b="1" dirty="0" smtClean="0">
                <a:solidFill>
                  <a:schemeClr val="bg1"/>
                </a:solidFill>
              </a:rPr>
              <a:t>推荐</a:t>
            </a:r>
            <a:endParaRPr kumimoji="1" lang="zh-CN" altLang="en-US" sz="1400" b="1" dirty="0">
              <a:solidFill>
                <a:schemeClr val="bg1"/>
              </a:solidFill>
            </a:endParaRPr>
          </a:p>
        </p:txBody>
      </p:sp>
      <p:sp>
        <p:nvSpPr>
          <p:cNvPr id="14" name="文本框 13"/>
          <p:cNvSpPr txBox="1"/>
          <p:nvPr/>
        </p:nvSpPr>
        <p:spPr>
          <a:xfrm>
            <a:off x="9522912" y="3766063"/>
            <a:ext cx="543739" cy="307777"/>
          </a:xfrm>
          <a:prstGeom prst="rect">
            <a:avLst/>
          </a:prstGeom>
          <a:noFill/>
        </p:spPr>
        <p:txBody>
          <a:bodyPr wrap="none" rtlCol="0">
            <a:spAutoFit/>
          </a:bodyPr>
          <a:lstStyle/>
          <a:p>
            <a:r>
              <a:rPr kumimoji="1" lang="zh-CN" altLang="en-US" sz="1400" b="1" dirty="0" smtClean="0">
                <a:solidFill>
                  <a:schemeClr val="bg1"/>
                </a:solidFill>
              </a:rPr>
              <a:t>废弃</a:t>
            </a:r>
            <a:endParaRPr kumimoji="1" lang="zh-CN" altLang="en-US" sz="1400" b="1" dirty="0">
              <a:solidFill>
                <a:schemeClr val="bg1"/>
              </a:solidFill>
            </a:endParaRPr>
          </a:p>
        </p:txBody>
      </p:sp>
      <p:sp>
        <p:nvSpPr>
          <p:cNvPr id="15" name="文本框 14"/>
          <p:cNvSpPr txBox="1"/>
          <p:nvPr/>
        </p:nvSpPr>
        <p:spPr>
          <a:xfrm>
            <a:off x="7334710" y="3766063"/>
            <a:ext cx="543739" cy="307777"/>
          </a:xfrm>
          <a:prstGeom prst="rect">
            <a:avLst/>
          </a:prstGeom>
          <a:noFill/>
        </p:spPr>
        <p:txBody>
          <a:bodyPr wrap="none" rtlCol="0">
            <a:spAutoFit/>
          </a:bodyPr>
          <a:lstStyle/>
          <a:p>
            <a:r>
              <a:rPr kumimoji="1" lang="zh-CN" altLang="en-US" sz="1400" b="1" dirty="0" smtClean="0">
                <a:solidFill>
                  <a:schemeClr val="bg1"/>
                </a:solidFill>
              </a:rPr>
              <a:t>可用</a:t>
            </a:r>
            <a:endParaRPr kumimoji="1" lang="zh-CN" altLang="en-US" sz="1400" b="1" dirty="0">
              <a:solidFill>
                <a:schemeClr val="bg1"/>
              </a:solidFill>
            </a:endParaRPr>
          </a:p>
        </p:txBody>
      </p:sp>
      <p:sp>
        <p:nvSpPr>
          <p:cNvPr id="16" name="文本框 15"/>
          <p:cNvSpPr txBox="1"/>
          <p:nvPr/>
        </p:nvSpPr>
        <p:spPr>
          <a:xfrm>
            <a:off x="9516977" y="1984227"/>
            <a:ext cx="543739" cy="307777"/>
          </a:xfrm>
          <a:prstGeom prst="rect">
            <a:avLst/>
          </a:prstGeom>
          <a:noFill/>
        </p:spPr>
        <p:txBody>
          <a:bodyPr wrap="none" rtlCol="0">
            <a:spAutoFit/>
          </a:bodyPr>
          <a:lstStyle/>
          <a:p>
            <a:r>
              <a:rPr kumimoji="1" lang="zh-CN" altLang="en-US" sz="1400" b="1" dirty="0" smtClean="0">
                <a:solidFill>
                  <a:schemeClr val="bg1"/>
                </a:solidFill>
              </a:rPr>
              <a:t>过期</a:t>
            </a:r>
            <a:endParaRPr kumimoji="1" lang="zh-CN" altLang="en-US" sz="1400" b="1" dirty="0">
              <a:solidFill>
                <a:schemeClr val="bg1"/>
              </a:solidFill>
            </a:endParaRPr>
          </a:p>
        </p:txBody>
      </p:sp>
      <p:cxnSp>
        <p:nvCxnSpPr>
          <p:cNvPr id="28" name="曲线连接符 27"/>
          <p:cNvCxnSpPr>
            <a:stCxn id="8" idx="2"/>
            <a:endCxn id="10" idx="2"/>
          </p:cNvCxnSpPr>
          <p:nvPr/>
        </p:nvCxnSpPr>
        <p:spPr>
          <a:xfrm rot="10800000">
            <a:off x="7278786" y="2142714"/>
            <a:ext cx="3759" cy="1777239"/>
          </a:xfrm>
          <a:prstGeom prst="curvedConnector3">
            <a:avLst>
              <a:gd name="adj1" fmla="val 6181405"/>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4" idx="4"/>
            <a:endCxn id="8" idx="2"/>
          </p:cNvCxnSpPr>
          <p:nvPr/>
        </p:nvCxnSpPr>
        <p:spPr>
          <a:xfrm rot="16200000" flipH="1">
            <a:off x="6237081" y="2874488"/>
            <a:ext cx="547037" cy="1543889"/>
          </a:xfrm>
          <a:prstGeom prst="curved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10" idx="6"/>
            <a:endCxn id="8" idx="6"/>
          </p:cNvCxnSpPr>
          <p:nvPr/>
        </p:nvCxnSpPr>
        <p:spPr>
          <a:xfrm>
            <a:off x="7926857" y="2142713"/>
            <a:ext cx="3759" cy="1777239"/>
          </a:xfrm>
          <a:prstGeom prst="curvedConnector3">
            <a:avLst>
              <a:gd name="adj1" fmla="val 6181405"/>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9" idx="6"/>
            <a:endCxn id="11" idx="6"/>
          </p:cNvCxnSpPr>
          <p:nvPr/>
        </p:nvCxnSpPr>
        <p:spPr>
          <a:xfrm>
            <a:off x="10118818" y="2138116"/>
            <a:ext cx="12700" cy="1781836"/>
          </a:xfrm>
          <a:prstGeom prst="curvedConnector3">
            <a:avLst>
              <a:gd name="adj1" fmla="val 180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a:stCxn id="8" idx="6"/>
            <a:endCxn id="9" idx="3"/>
          </p:cNvCxnSpPr>
          <p:nvPr/>
        </p:nvCxnSpPr>
        <p:spPr>
          <a:xfrm flipV="1">
            <a:off x="7930616" y="2367244"/>
            <a:ext cx="1635038" cy="1552708"/>
          </a:xfrm>
          <a:prstGeom prst="curved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8" idx="4"/>
            <a:endCxn id="11" idx="3"/>
          </p:cNvCxnSpPr>
          <p:nvPr/>
        </p:nvCxnSpPr>
        <p:spPr>
          <a:xfrm rot="5400000" flipH="1" flipV="1">
            <a:off x="8538663" y="3216997"/>
            <a:ext cx="94908" cy="1959074"/>
          </a:xfrm>
          <a:prstGeom prst="curvedConnector3">
            <a:avLst>
              <a:gd name="adj1" fmla="val -240865"/>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267969" y="1065414"/>
            <a:ext cx="5088548" cy="2308324"/>
          </a:xfrm>
          <a:prstGeom prst="rect">
            <a:avLst/>
          </a:prstGeom>
          <a:noFill/>
        </p:spPr>
        <p:txBody>
          <a:bodyPr wrap="square" rtlCol="0">
            <a:spAutoFit/>
          </a:bodyPr>
          <a:lstStyle/>
          <a:p>
            <a:pPr lvl="0">
              <a:lnSpc>
                <a:spcPct val="150000"/>
              </a:lnSpc>
            </a:pPr>
            <a:endParaRPr lang="en-US" altLang="zh-CN" sz="1600" dirty="0" smtClean="0">
              <a:latin typeface="SimSun" charset="-122"/>
              <a:ea typeface="SimSun" charset="-122"/>
              <a:cs typeface="SimSun" charset="-122"/>
            </a:endParaRPr>
          </a:p>
          <a:p>
            <a:pPr lvl="0">
              <a:lnSpc>
                <a:spcPct val="150000"/>
              </a:lnSpc>
            </a:pPr>
            <a:r>
              <a:rPr lang="zh-CN" altLang="en-US" sz="1600" dirty="0" smtClean="0">
                <a:latin typeface="SimSun" charset="-122"/>
                <a:ea typeface="SimSun" charset="-122"/>
                <a:cs typeface="SimSun" charset="-122"/>
              </a:rPr>
              <a:t>测试</a:t>
            </a:r>
            <a:r>
              <a:rPr lang="en-US" altLang="zh-CN" sz="1600" dirty="0" smtClean="0">
                <a:latin typeface="SimSun" charset="-122"/>
                <a:ea typeface="SimSun" charset="-122"/>
                <a:cs typeface="SimSun" charset="-122"/>
              </a:rPr>
              <a:t>:</a:t>
            </a:r>
            <a:r>
              <a:rPr lang="zh-CN" altLang="en-US" sz="1600" dirty="0" smtClean="0">
                <a:latin typeface="SimSun" charset="-122"/>
                <a:ea typeface="SimSun" charset="-122"/>
                <a:cs typeface="SimSun" charset="-122"/>
              </a:rPr>
              <a:t>新开发出来的稳定版本的包，仅部分应用可见</a:t>
            </a:r>
            <a:endParaRPr lang="en-US" altLang="zh-CN" sz="1600" dirty="0" smtClean="0">
              <a:latin typeface="SimSun" charset="-122"/>
              <a:ea typeface="SimSun" charset="-122"/>
              <a:cs typeface="SimSun" charset="-122"/>
            </a:endParaRPr>
          </a:p>
          <a:p>
            <a:pPr lvl="0">
              <a:lnSpc>
                <a:spcPct val="150000"/>
              </a:lnSpc>
            </a:pPr>
            <a:r>
              <a:rPr lang="zh-CN" altLang="en-US" sz="1600" dirty="0" smtClean="0">
                <a:latin typeface="SimSun" charset="-122"/>
                <a:ea typeface="SimSun" charset="-122"/>
                <a:cs typeface="SimSun" charset="-122"/>
              </a:rPr>
              <a:t>可用</a:t>
            </a:r>
            <a:r>
              <a:rPr lang="en-US" altLang="zh-CN" sz="1600" dirty="0" smtClean="0">
                <a:latin typeface="SimSun" charset="-122"/>
                <a:ea typeface="SimSun" charset="-122"/>
                <a:cs typeface="SimSun" charset="-122"/>
              </a:rPr>
              <a:t>:</a:t>
            </a:r>
            <a:r>
              <a:rPr lang="zh-CN" altLang="en-US" sz="1600" dirty="0" smtClean="0">
                <a:latin typeface="SimSun" charset="-122"/>
                <a:ea typeface="SimSun" charset="-122"/>
                <a:cs typeface="SimSun" charset="-122"/>
              </a:rPr>
              <a:t>测试版本稳定后对外开放的版本</a:t>
            </a:r>
            <a:endParaRPr lang="en-US" altLang="zh-CN" sz="1600" dirty="0" smtClean="0">
              <a:latin typeface="SimSun" charset="-122"/>
              <a:ea typeface="SimSun" charset="-122"/>
              <a:cs typeface="SimSun" charset="-122"/>
            </a:endParaRPr>
          </a:p>
          <a:p>
            <a:pPr lvl="0">
              <a:lnSpc>
                <a:spcPct val="150000"/>
              </a:lnSpc>
            </a:pPr>
            <a:r>
              <a:rPr lang="zh-CN" altLang="en-US" sz="1600" dirty="0" smtClean="0">
                <a:latin typeface="SimSun" charset="-122"/>
                <a:ea typeface="SimSun" charset="-122"/>
                <a:cs typeface="SimSun" charset="-122"/>
              </a:rPr>
              <a:t>推荐</a:t>
            </a:r>
            <a:r>
              <a:rPr lang="en-US" altLang="zh-CN" sz="1600" dirty="0" smtClean="0">
                <a:latin typeface="SimSun" charset="-122"/>
                <a:ea typeface="SimSun" charset="-122"/>
                <a:cs typeface="SimSun" charset="-122"/>
              </a:rPr>
              <a:t>:</a:t>
            </a:r>
            <a:r>
              <a:rPr lang="zh-CN" altLang="en-US" sz="1600" dirty="0" smtClean="0">
                <a:latin typeface="SimSun" charset="-122"/>
                <a:ea typeface="SimSun" charset="-122"/>
                <a:cs typeface="SimSun" charset="-122"/>
              </a:rPr>
              <a:t>长时间及一定规模使用</a:t>
            </a:r>
            <a:r>
              <a:rPr lang="en-US" altLang="zh-CN" sz="1600" dirty="0" smtClean="0">
                <a:latin typeface="SimSun" charset="-122"/>
                <a:ea typeface="SimSun" charset="-122"/>
                <a:cs typeface="SimSun" charset="-122"/>
              </a:rPr>
              <a:t>(</a:t>
            </a:r>
            <a:r>
              <a:rPr lang="zh-CN" altLang="en-US" sz="1600" dirty="0" smtClean="0">
                <a:latin typeface="SimSun" charset="-122"/>
                <a:ea typeface="SimSun" charset="-122"/>
                <a:cs typeface="SimSun" charset="-122"/>
              </a:rPr>
              <a:t>统计</a:t>
            </a:r>
            <a:r>
              <a:rPr lang="en-US" altLang="zh-CN" sz="1600" dirty="0" smtClean="0">
                <a:latin typeface="SimSun" charset="-122"/>
                <a:ea typeface="SimSun" charset="-122"/>
                <a:cs typeface="SimSun" charset="-122"/>
              </a:rPr>
              <a:t>)</a:t>
            </a:r>
            <a:r>
              <a:rPr lang="zh-CN" altLang="en-US" sz="1600" dirty="0" smtClean="0">
                <a:latin typeface="SimSun" charset="-122"/>
                <a:ea typeface="SimSun" charset="-122"/>
                <a:cs typeface="SimSun" charset="-122"/>
              </a:rPr>
              <a:t>稳定的高版本包</a:t>
            </a:r>
            <a:endParaRPr lang="en-US" altLang="zh-CN" sz="1600" dirty="0" smtClean="0">
              <a:latin typeface="SimSun" charset="-122"/>
              <a:ea typeface="SimSun" charset="-122"/>
              <a:cs typeface="SimSun" charset="-122"/>
            </a:endParaRPr>
          </a:p>
          <a:p>
            <a:pPr lvl="0">
              <a:lnSpc>
                <a:spcPct val="150000"/>
              </a:lnSpc>
            </a:pPr>
            <a:r>
              <a:rPr lang="zh-CN" altLang="en-US" sz="1600" dirty="0" smtClean="0">
                <a:latin typeface="SimSun" charset="-122"/>
                <a:ea typeface="SimSun" charset="-122"/>
                <a:cs typeface="SimSun" charset="-122"/>
              </a:rPr>
              <a:t>过期</a:t>
            </a:r>
            <a:r>
              <a:rPr lang="en-US" altLang="zh-CN" sz="1600" dirty="0" smtClean="0">
                <a:latin typeface="SimSun" charset="-122"/>
                <a:ea typeface="SimSun" charset="-122"/>
                <a:cs typeface="SimSun" charset="-122"/>
              </a:rPr>
              <a:t>:</a:t>
            </a:r>
            <a:r>
              <a:rPr lang="zh-CN" altLang="en-US" sz="1600" dirty="0" smtClean="0">
                <a:latin typeface="SimSun" charset="-122"/>
                <a:ea typeface="SimSun" charset="-122"/>
                <a:cs typeface="SimSun" charset="-122"/>
              </a:rPr>
              <a:t>时间较久的稳定版本</a:t>
            </a:r>
            <a:endParaRPr lang="en-US" altLang="zh-CN" sz="1600" dirty="0" smtClean="0">
              <a:latin typeface="SimSun" charset="-122"/>
              <a:ea typeface="SimSun" charset="-122"/>
              <a:cs typeface="SimSun" charset="-122"/>
            </a:endParaRPr>
          </a:p>
          <a:p>
            <a:pPr lvl="0">
              <a:lnSpc>
                <a:spcPct val="150000"/>
              </a:lnSpc>
            </a:pPr>
            <a:r>
              <a:rPr lang="zh-CN" altLang="en-US" sz="1600" dirty="0" smtClean="0">
                <a:latin typeface="SimSun" charset="-122"/>
                <a:ea typeface="SimSun" charset="-122"/>
                <a:cs typeface="SimSun" charset="-122"/>
              </a:rPr>
              <a:t>废弃</a:t>
            </a:r>
            <a:r>
              <a:rPr lang="en-US" altLang="zh-CN" sz="1600" dirty="0" smtClean="0">
                <a:latin typeface="SimSun" charset="-122"/>
                <a:ea typeface="SimSun" charset="-122"/>
                <a:cs typeface="SimSun" charset="-122"/>
              </a:rPr>
              <a:t>:</a:t>
            </a:r>
            <a:r>
              <a:rPr lang="zh-CN" altLang="en-US" sz="1600" dirty="0" smtClean="0">
                <a:latin typeface="SimSun" charset="-122"/>
                <a:ea typeface="SimSun" charset="-122"/>
                <a:cs typeface="SimSun" charset="-122"/>
              </a:rPr>
              <a:t>过期或出现严重</a:t>
            </a:r>
            <a:r>
              <a:rPr lang="en-US" altLang="zh-CN" sz="1600" dirty="0" smtClean="0">
                <a:latin typeface="SimSun" charset="-122"/>
                <a:ea typeface="SimSun" charset="-122"/>
                <a:cs typeface="SimSun" charset="-122"/>
              </a:rPr>
              <a:t>bug</a:t>
            </a:r>
          </a:p>
        </p:txBody>
      </p:sp>
      <p:sp>
        <p:nvSpPr>
          <p:cNvPr id="54" name="文本框 53"/>
          <p:cNvSpPr txBox="1"/>
          <p:nvPr/>
        </p:nvSpPr>
        <p:spPr>
          <a:xfrm>
            <a:off x="5675347" y="3646432"/>
            <a:ext cx="1441420" cy="307777"/>
          </a:xfrm>
          <a:prstGeom prst="rect">
            <a:avLst/>
          </a:prstGeom>
          <a:noFill/>
        </p:spPr>
        <p:txBody>
          <a:bodyPr wrap="none" rtlCol="0">
            <a:spAutoFit/>
          </a:bodyPr>
          <a:lstStyle/>
          <a:p>
            <a:r>
              <a:rPr kumimoji="1" lang="zh-CN" altLang="en-US" sz="1400" b="1" smtClean="0"/>
              <a:t>多应用测试通过</a:t>
            </a:r>
            <a:endParaRPr kumimoji="1" lang="zh-CN" altLang="en-US" sz="1400" b="1" dirty="0"/>
          </a:p>
        </p:txBody>
      </p:sp>
      <p:sp>
        <p:nvSpPr>
          <p:cNvPr id="55" name="文本框 54"/>
          <p:cNvSpPr txBox="1"/>
          <p:nvPr/>
        </p:nvSpPr>
        <p:spPr>
          <a:xfrm>
            <a:off x="6510599" y="2906826"/>
            <a:ext cx="1261884" cy="307777"/>
          </a:xfrm>
          <a:prstGeom prst="rect">
            <a:avLst/>
          </a:prstGeom>
          <a:noFill/>
        </p:spPr>
        <p:txBody>
          <a:bodyPr wrap="none" rtlCol="0">
            <a:spAutoFit/>
          </a:bodyPr>
          <a:lstStyle/>
          <a:p>
            <a:r>
              <a:rPr kumimoji="1" lang="zh-CN" altLang="en-US" sz="1400" b="1" smtClean="0"/>
              <a:t>规模长久稳定</a:t>
            </a:r>
            <a:endParaRPr kumimoji="1" lang="zh-CN" altLang="en-US" sz="1400" b="1" dirty="0"/>
          </a:p>
        </p:txBody>
      </p:sp>
      <p:sp>
        <p:nvSpPr>
          <p:cNvPr id="56" name="文本框 55"/>
          <p:cNvSpPr txBox="1"/>
          <p:nvPr/>
        </p:nvSpPr>
        <p:spPr>
          <a:xfrm>
            <a:off x="7589449" y="2686935"/>
            <a:ext cx="1620957" cy="307777"/>
          </a:xfrm>
          <a:prstGeom prst="rect">
            <a:avLst/>
          </a:prstGeom>
          <a:noFill/>
        </p:spPr>
        <p:txBody>
          <a:bodyPr wrap="none" rtlCol="0">
            <a:spAutoFit/>
          </a:bodyPr>
          <a:lstStyle/>
          <a:p>
            <a:r>
              <a:rPr kumimoji="1" lang="zh-CN" altLang="en-US" sz="1400" b="1" smtClean="0"/>
              <a:t>更新的推进版产生</a:t>
            </a:r>
            <a:endParaRPr kumimoji="1" lang="zh-CN" altLang="en-US" sz="1400" b="1" dirty="0"/>
          </a:p>
        </p:txBody>
      </p:sp>
      <p:sp>
        <p:nvSpPr>
          <p:cNvPr id="58" name="文本框 57"/>
          <p:cNvSpPr txBox="1"/>
          <p:nvPr/>
        </p:nvSpPr>
        <p:spPr>
          <a:xfrm>
            <a:off x="8861024" y="3181704"/>
            <a:ext cx="902811" cy="307777"/>
          </a:xfrm>
          <a:prstGeom prst="rect">
            <a:avLst/>
          </a:prstGeom>
          <a:noFill/>
        </p:spPr>
        <p:txBody>
          <a:bodyPr wrap="none" rtlCol="0">
            <a:spAutoFit/>
          </a:bodyPr>
          <a:lstStyle/>
          <a:p>
            <a:r>
              <a:rPr kumimoji="1" lang="zh-CN" altLang="en-US" sz="1400" b="1" smtClean="0"/>
              <a:t>时间较久</a:t>
            </a:r>
            <a:endParaRPr kumimoji="1" lang="zh-CN" altLang="en-US" sz="1400" b="1" dirty="0"/>
          </a:p>
        </p:txBody>
      </p:sp>
      <p:sp>
        <p:nvSpPr>
          <p:cNvPr id="59" name="文本框 58"/>
          <p:cNvSpPr txBox="1"/>
          <p:nvPr/>
        </p:nvSpPr>
        <p:spPr>
          <a:xfrm>
            <a:off x="8134711" y="4310285"/>
            <a:ext cx="825867" cy="307777"/>
          </a:xfrm>
          <a:prstGeom prst="rect">
            <a:avLst/>
          </a:prstGeom>
          <a:noFill/>
        </p:spPr>
        <p:txBody>
          <a:bodyPr wrap="none" rtlCol="0">
            <a:spAutoFit/>
          </a:bodyPr>
          <a:lstStyle/>
          <a:p>
            <a:r>
              <a:rPr kumimoji="1" lang="zh-CN" altLang="en-US" sz="1400" b="1" dirty="0" smtClean="0"/>
              <a:t>严重</a:t>
            </a:r>
            <a:r>
              <a:rPr kumimoji="1" lang="en-US" altLang="zh-CN" sz="1400" b="1" dirty="0" smtClean="0"/>
              <a:t>bug</a:t>
            </a:r>
            <a:endParaRPr kumimoji="1" lang="zh-CN" altLang="en-US" sz="1400" b="1" dirty="0"/>
          </a:p>
        </p:txBody>
      </p:sp>
      <p:sp>
        <p:nvSpPr>
          <p:cNvPr id="60" name="文本框 59"/>
          <p:cNvSpPr txBox="1"/>
          <p:nvPr/>
        </p:nvSpPr>
        <p:spPr>
          <a:xfrm>
            <a:off x="10060716" y="2873927"/>
            <a:ext cx="543739" cy="307777"/>
          </a:xfrm>
          <a:prstGeom prst="rect">
            <a:avLst/>
          </a:prstGeom>
          <a:noFill/>
        </p:spPr>
        <p:txBody>
          <a:bodyPr wrap="none" rtlCol="0">
            <a:spAutoFit/>
          </a:bodyPr>
          <a:lstStyle/>
          <a:p>
            <a:r>
              <a:rPr kumimoji="1" lang="zh-CN" altLang="en-US" sz="1400" b="1" smtClean="0"/>
              <a:t>归档</a:t>
            </a:r>
            <a:endParaRPr kumimoji="1" lang="zh-CN" altLang="en-US" sz="1400" b="1" dirty="0"/>
          </a:p>
        </p:txBody>
      </p:sp>
    </p:spTree>
    <p:extLst>
      <p:ext uri="{BB962C8B-B14F-4D97-AF65-F5344CB8AC3E}">
        <p14:creationId xmlns:p14="http://schemas.microsoft.com/office/powerpoint/2010/main" val="442601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extLst>
              <p:ext uri="{D42A27DB-BD31-4B8C-83A1-F6EECF244321}">
                <p14:modId xmlns:p14="http://schemas.microsoft.com/office/powerpoint/2010/main" val="986964874"/>
              </p:ext>
            </p:extLst>
          </p:nvPr>
        </p:nvGraphicFramePr>
        <p:xfrm>
          <a:off x="2710036" y="1340768"/>
          <a:ext cx="6840760"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8040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隔离容器</a:t>
            </a:r>
            <a:r>
              <a:rPr kumimoji="1" lang="zh-CN" altLang="zh-CN" sz="2500" dirty="0" smtClean="0">
                <a:solidFill>
                  <a:srgbClr val="00B0F0"/>
                </a:solidFill>
              </a:rPr>
              <a:t>—</a:t>
            </a:r>
            <a:r>
              <a:rPr kumimoji="1" lang="zh-CN" altLang="en-US" sz="2500" dirty="0" smtClean="0">
                <a:solidFill>
                  <a:srgbClr val="00B0F0"/>
                </a:solidFill>
              </a:rPr>
              <a:t>未来展望</a:t>
            </a:r>
            <a:endParaRPr kumimoji="1" lang="zh-CN" altLang="en-US" sz="2500" dirty="0">
              <a:solidFill>
                <a:srgbClr val="00B0F0"/>
              </a:solidFill>
            </a:endParaRPr>
          </a:p>
        </p:txBody>
      </p:sp>
      <p:sp>
        <p:nvSpPr>
          <p:cNvPr id="7" name="文本框 6"/>
          <p:cNvSpPr txBox="1"/>
          <p:nvPr/>
        </p:nvSpPr>
        <p:spPr>
          <a:xfrm>
            <a:off x="267969" y="609858"/>
            <a:ext cx="11107754" cy="1938992"/>
          </a:xfrm>
          <a:prstGeom prst="rect">
            <a:avLst/>
          </a:prstGeom>
          <a:noFill/>
        </p:spPr>
        <p:txBody>
          <a:bodyPr wrap="square" rtlCol="0">
            <a:spAutoFit/>
          </a:bodyPr>
          <a:lstStyle/>
          <a:p>
            <a:pPr marL="285750" indent="-285750">
              <a:lnSpc>
                <a:spcPct val="150000"/>
              </a:lnSpc>
              <a:buFont typeface="Wingdings" charset="2"/>
              <a:buChar char="u"/>
            </a:pPr>
            <a:r>
              <a:rPr lang="zh-CN" altLang="en-US" sz="2000" b="1" dirty="0" smtClean="0">
                <a:solidFill>
                  <a:srgbClr val="00B0F0"/>
                </a:solidFill>
                <a:latin typeface="SimSun" charset="-122"/>
                <a:ea typeface="SimSun" charset="-122"/>
                <a:cs typeface="SimSun" charset="-122"/>
              </a:rPr>
              <a:t>统一的线上问题排查排查入口</a:t>
            </a:r>
            <a:endParaRPr lang="en-US" altLang="zh-CN" sz="2000" b="1" dirty="0" smtClean="0">
              <a:solidFill>
                <a:srgbClr val="00B0F0"/>
              </a:solidFill>
              <a:latin typeface="SimSun" charset="-122"/>
              <a:ea typeface="SimSun" charset="-122"/>
              <a:cs typeface="SimSun" charset="-122"/>
            </a:endParaRPr>
          </a:p>
          <a:p>
            <a:pPr marL="285750" indent="-285750">
              <a:lnSpc>
                <a:spcPct val="150000"/>
              </a:lnSpc>
              <a:buFont typeface="Wingdings" charset="2"/>
              <a:buChar char="u"/>
            </a:pPr>
            <a:r>
              <a:rPr lang="zh-CN" altLang="en-US" sz="2000" b="1" dirty="0" smtClean="0">
                <a:solidFill>
                  <a:srgbClr val="00B0F0"/>
                </a:solidFill>
                <a:latin typeface="SimSun" charset="-122"/>
                <a:ea typeface="SimSun" charset="-122"/>
                <a:cs typeface="SimSun" charset="-122"/>
              </a:rPr>
              <a:t>统一的线上服务治理入口</a:t>
            </a:r>
            <a:endParaRPr lang="en-US" altLang="zh-CN" sz="2000" b="1" dirty="0" smtClean="0">
              <a:solidFill>
                <a:srgbClr val="00B0F0"/>
              </a:solidFill>
              <a:latin typeface="SimSun" charset="-122"/>
              <a:ea typeface="SimSun" charset="-122"/>
              <a:cs typeface="SimSun" charset="-122"/>
            </a:endParaRPr>
          </a:p>
          <a:p>
            <a:pPr marL="285750" indent="-285750">
              <a:lnSpc>
                <a:spcPct val="150000"/>
              </a:lnSpc>
              <a:buFont typeface="Wingdings" charset="2"/>
              <a:buChar char="u"/>
            </a:pPr>
            <a:r>
              <a:rPr lang="zh-CN" altLang="en-US" sz="2000" b="1" dirty="0" smtClean="0">
                <a:solidFill>
                  <a:srgbClr val="00B0F0"/>
                </a:solidFill>
                <a:latin typeface="SimSun" charset="-122"/>
                <a:ea typeface="SimSun" charset="-122"/>
                <a:cs typeface="SimSun" charset="-122"/>
              </a:rPr>
              <a:t>架构感知、流量调度、路由、链路梳理</a:t>
            </a:r>
            <a:r>
              <a:rPr lang="zh-CN" altLang="en-US" sz="2000" b="1" dirty="0">
                <a:solidFill>
                  <a:srgbClr val="00B0F0"/>
                </a:solidFill>
                <a:latin typeface="SimSun" charset="-122"/>
                <a:ea typeface="SimSun" charset="-122"/>
                <a:cs typeface="SimSun" charset="-122"/>
              </a:rPr>
              <a:t>等</a:t>
            </a:r>
            <a:r>
              <a:rPr lang="zh-CN" altLang="en-US" sz="2000" b="1" dirty="0" smtClean="0">
                <a:solidFill>
                  <a:srgbClr val="00B0F0"/>
                </a:solidFill>
                <a:latin typeface="SimSun" charset="-122"/>
                <a:ea typeface="SimSun" charset="-122"/>
                <a:cs typeface="SimSun" charset="-122"/>
              </a:rPr>
              <a:t>的提供基础</a:t>
            </a:r>
            <a:r>
              <a:rPr lang="zh-CN" altLang="en-US" sz="2000" b="1" dirty="0" smtClean="0">
                <a:solidFill>
                  <a:srgbClr val="00B0F0"/>
                </a:solidFill>
                <a:latin typeface="SimSun" charset="-122"/>
                <a:ea typeface="SimSun" charset="-122"/>
                <a:cs typeface="SimSun" charset="-122"/>
              </a:rPr>
              <a:t>（全局上</a:t>
            </a:r>
            <a:r>
              <a:rPr lang="zh-CN" altLang="en-US" sz="2000" b="1" dirty="0" smtClean="0">
                <a:solidFill>
                  <a:srgbClr val="00B0F0"/>
                </a:solidFill>
                <a:latin typeface="SimSun" charset="-122"/>
                <a:ea typeface="SimSun" charset="-122"/>
                <a:cs typeface="SimSun" charset="-122"/>
              </a:rPr>
              <a:t>下文、底层通用服务等）</a:t>
            </a:r>
            <a:endParaRPr lang="en-US" altLang="zh-CN" sz="2000" b="1" dirty="0" smtClean="0">
              <a:solidFill>
                <a:srgbClr val="00B0F0"/>
              </a:solidFill>
              <a:latin typeface="SimSun" charset="-122"/>
              <a:ea typeface="SimSun" charset="-122"/>
              <a:cs typeface="SimSun" charset="-122"/>
            </a:endParaRPr>
          </a:p>
          <a:p>
            <a:pPr marL="285750" indent="-285750">
              <a:lnSpc>
                <a:spcPct val="150000"/>
              </a:lnSpc>
              <a:buFont typeface="Wingdings" charset="2"/>
              <a:buChar char="u"/>
            </a:pPr>
            <a:r>
              <a:rPr lang="zh-CN" altLang="en-US" sz="2000" b="1" dirty="0" smtClean="0">
                <a:solidFill>
                  <a:srgbClr val="00B0F0"/>
                </a:solidFill>
                <a:latin typeface="SimSun" charset="-122"/>
                <a:ea typeface="SimSun" charset="-122"/>
                <a:cs typeface="SimSun" charset="-122"/>
              </a:rPr>
              <a:t>。。。。。</a:t>
            </a:r>
            <a:endParaRPr lang="en-US" altLang="zh-CN" sz="2000" b="1" dirty="0" smtClean="0">
              <a:solidFill>
                <a:srgbClr val="00B0F0"/>
              </a:solidFill>
              <a:latin typeface="SimSun" charset="-122"/>
              <a:ea typeface="SimSun" charset="-122"/>
              <a:cs typeface="SimSun" charset="-122"/>
            </a:endParaRPr>
          </a:p>
        </p:txBody>
      </p:sp>
    </p:spTree>
    <p:extLst>
      <p:ext uri="{BB962C8B-B14F-4D97-AF65-F5344CB8AC3E}">
        <p14:creationId xmlns:p14="http://schemas.microsoft.com/office/powerpoint/2010/main" val="1731225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778550" y="2996952"/>
            <a:ext cx="2749471" cy="861774"/>
          </a:xfrm>
          <a:prstGeom prst="rect">
            <a:avLst/>
          </a:prstGeom>
          <a:noFill/>
        </p:spPr>
        <p:txBody>
          <a:bodyPr wrap="none" rtlCol="0">
            <a:spAutoFit/>
          </a:bodyPr>
          <a:lstStyle/>
          <a:p>
            <a:r>
              <a:rPr kumimoji="1" lang="zh-CN" altLang="en-US" sz="5000" b="1" dirty="0" smtClean="0">
                <a:solidFill>
                  <a:srgbClr val="00B0F0"/>
                </a:solidFill>
              </a:rPr>
              <a:t>感谢观看</a:t>
            </a:r>
            <a:endParaRPr kumimoji="1" lang="zh-CN" altLang="en-US" sz="5000" b="1" dirty="0">
              <a:solidFill>
                <a:srgbClr val="00B0F0"/>
              </a:solidFill>
            </a:endParaRPr>
          </a:p>
        </p:txBody>
      </p:sp>
    </p:spTree>
    <p:extLst>
      <p:ext uri="{BB962C8B-B14F-4D97-AF65-F5344CB8AC3E}">
        <p14:creationId xmlns:p14="http://schemas.microsoft.com/office/powerpoint/2010/main" val="186509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产生背景</a:t>
            </a:r>
            <a:endParaRPr kumimoji="1" lang="zh-CN" altLang="en-US" sz="2500" dirty="0">
              <a:solidFill>
                <a:srgbClr val="00B0F0"/>
              </a:solidFill>
            </a:endParaRPr>
          </a:p>
        </p:txBody>
      </p:sp>
      <p:sp>
        <p:nvSpPr>
          <p:cNvPr id="5" name="文本框 4"/>
          <p:cNvSpPr txBox="1"/>
          <p:nvPr/>
        </p:nvSpPr>
        <p:spPr>
          <a:xfrm>
            <a:off x="114394" y="836712"/>
            <a:ext cx="11482631" cy="1384995"/>
          </a:xfrm>
          <a:prstGeom prst="rect">
            <a:avLst/>
          </a:prstGeom>
          <a:noFill/>
        </p:spPr>
        <p:txBody>
          <a:bodyPr wrap="none" rtlCol="0">
            <a:spAutoFit/>
          </a:bodyPr>
          <a:lstStyle/>
          <a:p>
            <a:pPr>
              <a:lnSpc>
                <a:spcPct val="200000"/>
              </a:lnSpc>
            </a:pPr>
            <a:r>
              <a:rPr kumimoji="1" lang="zh-CN" altLang="en-US" sz="2400" b="1" dirty="0" smtClean="0">
                <a:solidFill>
                  <a:srgbClr val="FF0000"/>
                </a:solidFill>
                <a:latin typeface="SimHei" charset="-122"/>
                <a:ea typeface="SimHei" charset="-122"/>
                <a:cs typeface="SimHei" charset="-122"/>
              </a:rPr>
              <a:t>二方包版本</a:t>
            </a:r>
            <a:r>
              <a:rPr kumimoji="1" lang="zh-CN" altLang="en-US" sz="2400" b="1" dirty="0" smtClean="0">
                <a:solidFill>
                  <a:srgbClr val="FF0000"/>
                </a:solidFill>
                <a:latin typeface="SimHei" charset="-122"/>
                <a:ea typeface="SimHei" charset="-122"/>
                <a:cs typeface="SimHei" charset="-122"/>
              </a:rPr>
              <a:t>问题</a:t>
            </a:r>
            <a:endParaRPr kumimoji="1" lang="en-US" altLang="zh-CN" sz="2400" b="1" dirty="0" smtClean="0">
              <a:solidFill>
                <a:srgbClr val="FF0000"/>
              </a:solidFill>
              <a:latin typeface="SimHei" charset="-122"/>
              <a:ea typeface="SimHei" charset="-122"/>
              <a:cs typeface="SimHei" charset="-122"/>
            </a:endParaRPr>
          </a:p>
          <a:p>
            <a:pPr marL="285750" indent="-285750">
              <a:buFont typeface="Wingdings" charset="2"/>
              <a:buChar char="u"/>
            </a:pPr>
            <a:r>
              <a:rPr kumimoji="1" lang="zh-CN" altLang="en-US" b="1" dirty="0" smtClean="0">
                <a:solidFill>
                  <a:srgbClr val="FF0000"/>
                </a:solidFill>
              </a:rPr>
              <a:t>分布跨度：</a:t>
            </a:r>
            <a:r>
              <a:rPr lang="zh-CN" altLang="en-US" dirty="0" smtClean="0"/>
              <a:t>二方包版本跨度太大，增加维护成本，琐碎的兼容性代码太多，甚至影响新特性的增加</a:t>
            </a:r>
            <a:endParaRPr kumimoji="1" lang="en-US" altLang="zh-CN" dirty="0" smtClean="0"/>
          </a:p>
          <a:p>
            <a:pPr marL="285750" indent="-285750">
              <a:buFont typeface="Wingdings" charset="2"/>
              <a:buChar char="u"/>
            </a:pPr>
            <a:r>
              <a:rPr kumimoji="1" lang="zh-CN" altLang="en-US" b="1" dirty="0" smtClean="0">
                <a:solidFill>
                  <a:srgbClr val="FF0000"/>
                </a:solidFill>
              </a:rPr>
              <a:t>使用情况：</a:t>
            </a:r>
            <a:r>
              <a:rPr lang="zh-CN" altLang="en-US" dirty="0"/>
              <a:t>没有对</a:t>
            </a:r>
            <a:r>
              <a:rPr lang="zh-CN" altLang="en-US" dirty="0" smtClean="0"/>
              <a:t>二方包进行统一管理，</a:t>
            </a:r>
            <a:r>
              <a:rPr kumimoji="1" lang="zh-CN" altLang="en-US" dirty="0" smtClean="0"/>
              <a:t>不清楚业务方使用情况，每次都要人工可以统计，甚至无法人为统计</a:t>
            </a:r>
            <a:endParaRPr kumimoji="1" lang="en-US" altLang="zh-CN" dirty="0" smtClean="0"/>
          </a:p>
        </p:txBody>
      </p:sp>
      <p:sp>
        <p:nvSpPr>
          <p:cNvPr id="6" name="文本框 5"/>
          <p:cNvSpPr txBox="1"/>
          <p:nvPr/>
        </p:nvSpPr>
        <p:spPr>
          <a:xfrm>
            <a:off x="114394" y="2348880"/>
            <a:ext cx="8776762" cy="1661993"/>
          </a:xfrm>
          <a:prstGeom prst="rect">
            <a:avLst/>
          </a:prstGeom>
          <a:noFill/>
        </p:spPr>
        <p:txBody>
          <a:bodyPr wrap="none" rtlCol="0">
            <a:spAutoFit/>
          </a:bodyPr>
          <a:lstStyle/>
          <a:p>
            <a:pPr>
              <a:lnSpc>
                <a:spcPct val="200000"/>
              </a:lnSpc>
            </a:pPr>
            <a:r>
              <a:rPr kumimoji="1" lang="zh-CN" altLang="en-US" sz="2400" b="1" dirty="0" smtClean="0">
                <a:solidFill>
                  <a:srgbClr val="FF0000"/>
                </a:solidFill>
                <a:latin typeface="SimHei" charset="-122"/>
                <a:ea typeface="SimHei" charset="-122"/>
                <a:cs typeface="SimHei" charset="-122"/>
              </a:rPr>
              <a:t>二方包升级问题</a:t>
            </a:r>
            <a:endParaRPr kumimoji="1" lang="en-US" altLang="zh-CN" sz="2400" b="1" dirty="0" smtClean="0">
              <a:solidFill>
                <a:srgbClr val="FF0000"/>
              </a:solidFill>
              <a:latin typeface="SimHei" charset="-122"/>
              <a:ea typeface="SimHei" charset="-122"/>
              <a:cs typeface="SimHei" charset="-122"/>
            </a:endParaRPr>
          </a:p>
          <a:p>
            <a:pPr marL="285750" indent="-285750">
              <a:buFont typeface="Wingdings" charset="2"/>
              <a:buChar char="u"/>
            </a:pPr>
            <a:r>
              <a:rPr kumimoji="1" lang="zh-CN" altLang="en-US" b="1" dirty="0" smtClean="0">
                <a:solidFill>
                  <a:srgbClr val="FF0000"/>
                </a:solidFill>
              </a:rPr>
              <a:t>周期太长：</a:t>
            </a:r>
            <a:r>
              <a:rPr kumimoji="1" lang="zh-CN" altLang="en-US" dirty="0" smtClean="0"/>
              <a:t>大批量的推广需要相当长的时间，半年都算短的</a:t>
            </a:r>
            <a:endParaRPr kumimoji="1" lang="en-US" altLang="zh-CN" dirty="0" smtClean="0"/>
          </a:p>
          <a:p>
            <a:pPr marL="285750" indent="-285750">
              <a:buFont typeface="Wingdings" charset="2"/>
              <a:buChar char="u"/>
            </a:pPr>
            <a:r>
              <a:rPr kumimoji="1" lang="zh-CN" altLang="en-US" b="1" dirty="0" smtClean="0">
                <a:solidFill>
                  <a:srgbClr val="FF0000"/>
                </a:solidFill>
              </a:rPr>
              <a:t>推广成本：</a:t>
            </a:r>
            <a:r>
              <a:rPr kumimoji="1" lang="zh-CN" altLang="en-US" dirty="0" smtClean="0"/>
              <a:t>耗费的沟通及推动人力成本极高，需要统计已升级的，推动未升级的</a:t>
            </a:r>
            <a:endParaRPr kumimoji="1" lang="en-US" altLang="zh-CN" dirty="0" smtClean="0"/>
          </a:p>
          <a:p>
            <a:pPr marL="285750" indent="-285750">
              <a:buFont typeface="Wingdings" charset="2"/>
              <a:buChar char="u"/>
            </a:pPr>
            <a:r>
              <a:rPr kumimoji="1" lang="zh-CN" altLang="en-US" b="1" dirty="0" smtClean="0">
                <a:solidFill>
                  <a:srgbClr val="FF0000"/>
                </a:solidFill>
              </a:rPr>
              <a:t>冲突问题：</a:t>
            </a:r>
            <a:r>
              <a:rPr kumimoji="1" lang="zh-CN" altLang="en-US" dirty="0" smtClean="0"/>
              <a:t>二方包引入的三方包与业务系统自身依赖了三方包之间存在版本冲突</a:t>
            </a:r>
            <a:endParaRPr kumimoji="1" lang="en-US" altLang="zh-CN" dirty="0"/>
          </a:p>
        </p:txBody>
      </p:sp>
      <p:sp>
        <p:nvSpPr>
          <p:cNvPr id="7" name="文本框 6"/>
          <p:cNvSpPr txBox="1"/>
          <p:nvPr/>
        </p:nvSpPr>
        <p:spPr>
          <a:xfrm>
            <a:off x="114394" y="4324017"/>
            <a:ext cx="11668650" cy="1862048"/>
          </a:xfrm>
          <a:prstGeom prst="rect">
            <a:avLst/>
          </a:prstGeom>
          <a:noFill/>
        </p:spPr>
        <p:txBody>
          <a:bodyPr wrap="square" rtlCol="0">
            <a:spAutoFit/>
          </a:bodyPr>
          <a:lstStyle/>
          <a:p>
            <a:pPr>
              <a:lnSpc>
                <a:spcPts val="2260"/>
              </a:lnSpc>
            </a:pPr>
            <a:r>
              <a:rPr kumimoji="1" lang="zh-CN" altLang="en-US" b="1" dirty="0" smtClean="0">
                <a:solidFill>
                  <a:srgbClr val="FF0000"/>
                </a:solidFill>
              </a:rPr>
              <a:t>而从升级机制上，又要业务开发人员配合，而一些升级可能仅是为了支持部分业务方而新增的特性，却要其他业务</a:t>
            </a:r>
            <a:endParaRPr kumimoji="1" lang="en-US" altLang="zh-CN" b="1" dirty="0" smtClean="0">
              <a:solidFill>
                <a:srgbClr val="FF0000"/>
              </a:solidFill>
            </a:endParaRPr>
          </a:p>
          <a:p>
            <a:pPr>
              <a:lnSpc>
                <a:spcPts val="2260"/>
              </a:lnSpc>
            </a:pPr>
            <a:r>
              <a:rPr kumimoji="1" lang="zh-CN" altLang="en-US" b="1" dirty="0" smtClean="0">
                <a:solidFill>
                  <a:srgbClr val="FF0000"/>
                </a:solidFill>
              </a:rPr>
              <a:t>同学耗费大量的精力修改依赖配置／代码，以及测试。前台业务系统需要优化解决核心业务需求，这些二方包的升</a:t>
            </a:r>
            <a:endParaRPr kumimoji="1" lang="en-US" altLang="zh-CN" b="1" dirty="0" smtClean="0">
              <a:solidFill>
                <a:srgbClr val="FF0000"/>
              </a:solidFill>
            </a:endParaRPr>
          </a:p>
          <a:p>
            <a:pPr>
              <a:lnSpc>
                <a:spcPts val="2260"/>
              </a:lnSpc>
            </a:pPr>
            <a:r>
              <a:rPr kumimoji="1" lang="zh-CN" altLang="en-US" b="1" dirty="0" smtClean="0">
                <a:solidFill>
                  <a:srgbClr val="FF0000"/>
                </a:solidFill>
              </a:rPr>
              <a:t>级需求显得优先级不那么高</a:t>
            </a:r>
            <a:r>
              <a:rPr kumimoji="1" lang="zh-CN" altLang="en-US" b="1" dirty="0" smtClean="0">
                <a:solidFill>
                  <a:srgbClr val="FF0000"/>
                </a:solidFill>
              </a:rPr>
              <a:t>。</a:t>
            </a:r>
            <a:endParaRPr kumimoji="1" lang="en-US" altLang="zh-CN" b="1" dirty="0" smtClean="0">
              <a:solidFill>
                <a:srgbClr val="FF0000"/>
              </a:solidFill>
            </a:endParaRPr>
          </a:p>
          <a:p>
            <a:pPr>
              <a:lnSpc>
                <a:spcPts val="2260"/>
              </a:lnSpc>
            </a:pPr>
            <a:endParaRPr kumimoji="1" lang="en-US" altLang="zh-CN" b="1" dirty="0">
              <a:solidFill>
                <a:srgbClr val="FF0000"/>
              </a:solidFill>
            </a:endParaRPr>
          </a:p>
          <a:p>
            <a:pPr>
              <a:lnSpc>
                <a:spcPts val="2260"/>
              </a:lnSpc>
            </a:pPr>
            <a:r>
              <a:rPr kumimoji="1" lang="zh-CN" altLang="en-US" b="1" dirty="0" smtClean="0">
                <a:solidFill>
                  <a:srgbClr val="FF0000"/>
                </a:solidFill>
              </a:rPr>
              <a:t>二方包：是指使用较多的提供给业务系统开发使用的通用组件（如</a:t>
            </a:r>
            <a:r>
              <a:rPr kumimoji="1" lang="en-US" altLang="zh-CN" b="1" dirty="0" err="1" smtClean="0">
                <a:solidFill>
                  <a:srgbClr val="FF0000"/>
                </a:solidFill>
              </a:rPr>
              <a:t>dubbo</a:t>
            </a:r>
            <a:r>
              <a:rPr kumimoji="1" lang="en-US" altLang="zh-CN" b="1" dirty="0" smtClean="0">
                <a:solidFill>
                  <a:srgbClr val="FF0000"/>
                </a:solidFill>
              </a:rPr>
              <a:t>-client</a:t>
            </a:r>
            <a:r>
              <a:rPr kumimoji="1" lang="zh-CN" altLang="en-US" b="1" dirty="0" smtClean="0">
                <a:solidFill>
                  <a:srgbClr val="FF0000"/>
                </a:solidFill>
              </a:rPr>
              <a:t>，</a:t>
            </a:r>
            <a:r>
              <a:rPr kumimoji="1" lang="en-US" altLang="zh-CN" b="1" dirty="0" err="1" smtClean="0">
                <a:solidFill>
                  <a:srgbClr val="FF0000"/>
                </a:solidFill>
              </a:rPr>
              <a:t>qmq</a:t>
            </a:r>
            <a:r>
              <a:rPr kumimoji="1" lang="en-US" altLang="zh-CN" b="1" dirty="0" smtClean="0">
                <a:solidFill>
                  <a:srgbClr val="FF0000"/>
                </a:solidFill>
              </a:rPr>
              <a:t>-client</a:t>
            </a:r>
            <a:r>
              <a:rPr kumimoji="1" lang="zh-CN" altLang="en-US" b="1" dirty="0" smtClean="0">
                <a:solidFill>
                  <a:srgbClr val="FF0000"/>
                </a:solidFill>
              </a:rPr>
              <a:t>等）</a:t>
            </a:r>
            <a:endParaRPr kumimoji="1" lang="en-US" altLang="zh-CN" b="1" dirty="0" smtClean="0">
              <a:solidFill>
                <a:srgbClr val="FF0000"/>
              </a:solidFill>
            </a:endParaRPr>
          </a:p>
          <a:p>
            <a:pPr>
              <a:lnSpc>
                <a:spcPts val="2260"/>
              </a:lnSpc>
            </a:pPr>
            <a:r>
              <a:rPr kumimoji="1" lang="zh-CN" altLang="en-US" b="1" dirty="0" smtClean="0">
                <a:solidFill>
                  <a:srgbClr val="FF0000"/>
                </a:solidFill>
              </a:rPr>
              <a:t>三方包：是指业界使用的很多的给所有开发使用的通用组件（如</a:t>
            </a:r>
            <a:r>
              <a:rPr kumimoji="1" lang="en-US" altLang="zh-CN" b="1" dirty="0" smtClean="0">
                <a:solidFill>
                  <a:srgbClr val="FF0000"/>
                </a:solidFill>
              </a:rPr>
              <a:t>log4j</a:t>
            </a:r>
            <a:r>
              <a:rPr kumimoji="1" lang="zh-CN" altLang="en-US" b="1" dirty="0" smtClean="0">
                <a:solidFill>
                  <a:srgbClr val="FF0000"/>
                </a:solidFill>
              </a:rPr>
              <a:t>、</a:t>
            </a:r>
            <a:r>
              <a:rPr kumimoji="1" lang="en-US" altLang="zh-CN" b="1" dirty="0" smtClean="0">
                <a:solidFill>
                  <a:srgbClr val="FF0000"/>
                </a:solidFill>
              </a:rPr>
              <a:t>apache-common</a:t>
            </a:r>
            <a:r>
              <a:rPr kumimoji="1" lang="zh-CN" altLang="en-US" b="1" smtClean="0">
                <a:solidFill>
                  <a:srgbClr val="FF0000"/>
                </a:solidFill>
              </a:rPr>
              <a:t>等）</a:t>
            </a:r>
            <a:endParaRPr kumimoji="1" lang="en-US" altLang="zh-CN" dirty="0" smtClean="0"/>
          </a:p>
        </p:txBody>
      </p:sp>
    </p:spTree>
    <p:extLst>
      <p:ext uri="{BB962C8B-B14F-4D97-AF65-F5344CB8AC3E}">
        <p14:creationId xmlns:p14="http://schemas.microsoft.com/office/powerpoint/2010/main" val="183965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目标</a:t>
            </a:r>
            <a:endParaRPr kumimoji="1" lang="zh-CN" altLang="en-US" sz="2500" dirty="0">
              <a:solidFill>
                <a:srgbClr val="00B0F0"/>
              </a:solidFill>
            </a:endParaRPr>
          </a:p>
        </p:txBody>
      </p:sp>
      <p:sp>
        <p:nvSpPr>
          <p:cNvPr id="5" name="文本框 4"/>
          <p:cNvSpPr txBox="1"/>
          <p:nvPr/>
        </p:nvSpPr>
        <p:spPr>
          <a:xfrm>
            <a:off x="286511" y="908720"/>
            <a:ext cx="3935693" cy="1273875"/>
          </a:xfrm>
          <a:prstGeom prst="rect">
            <a:avLst/>
          </a:prstGeom>
          <a:noFill/>
        </p:spPr>
        <p:txBody>
          <a:bodyPr wrap="none" rtlCol="0">
            <a:spAutoFit/>
          </a:bodyPr>
          <a:lstStyle/>
          <a:p>
            <a:pPr marL="285750" indent="-285750">
              <a:lnSpc>
                <a:spcPct val="150000"/>
              </a:lnSpc>
              <a:buFont typeface="Wingdings" charset="2"/>
              <a:buChar char="u"/>
            </a:pPr>
            <a:r>
              <a:rPr kumimoji="1" lang="zh-CN" altLang="en-US" b="1" dirty="0" smtClean="0">
                <a:solidFill>
                  <a:srgbClr val="00B0F0"/>
                </a:solidFill>
                <a:latin typeface="+mn-ea"/>
              </a:rPr>
              <a:t>构建一个对二方包统一管理的平台</a:t>
            </a:r>
            <a:endParaRPr kumimoji="1" lang="en-US" altLang="zh-CN" b="1" dirty="0" smtClean="0">
              <a:latin typeface="+mn-ea"/>
            </a:endParaRPr>
          </a:p>
          <a:p>
            <a:pPr marL="285750" indent="-285750">
              <a:lnSpc>
                <a:spcPct val="150000"/>
              </a:lnSpc>
              <a:buFont typeface="Wingdings" charset="2"/>
              <a:buChar char="u"/>
            </a:pPr>
            <a:r>
              <a:rPr kumimoji="1" lang="zh-CN" altLang="en-US" b="1" dirty="0" smtClean="0">
                <a:solidFill>
                  <a:srgbClr val="00B0F0"/>
                </a:solidFill>
                <a:latin typeface="+mn-ea"/>
              </a:rPr>
              <a:t>解决三方包的依赖冲突问题</a:t>
            </a:r>
            <a:endParaRPr kumimoji="1" lang="en-US" altLang="zh-CN" b="1" dirty="0" smtClean="0">
              <a:solidFill>
                <a:srgbClr val="00B0F0"/>
              </a:solidFill>
              <a:latin typeface="+mn-ea"/>
            </a:endParaRPr>
          </a:p>
          <a:p>
            <a:pPr marL="285750" indent="-285750">
              <a:lnSpc>
                <a:spcPct val="150000"/>
              </a:lnSpc>
              <a:buFont typeface="Wingdings" charset="2"/>
              <a:buChar char="u"/>
            </a:pPr>
            <a:r>
              <a:rPr kumimoji="1" lang="zh-CN" altLang="en-US" b="1" dirty="0" smtClean="0">
                <a:solidFill>
                  <a:srgbClr val="00B0F0"/>
                </a:solidFill>
                <a:latin typeface="+mn-ea"/>
              </a:rPr>
              <a:t>聚合线上服务的治理入口（长久）</a:t>
            </a:r>
            <a:endParaRPr kumimoji="1" lang="en-US" altLang="zh-CN" b="1" dirty="0">
              <a:solidFill>
                <a:srgbClr val="00B0F0"/>
              </a:solidFill>
              <a:latin typeface="+mn-ea"/>
            </a:endParaRPr>
          </a:p>
        </p:txBody>
      </p:sp>
    </p:spTree>
    <p:extLst>
      <p:ext uri="{BB962C8B-B14F-4D97-AF65-F5344CB8AC3E}">
        <p14:creationId xmlns:p14="http://schemas.microsoft.com/office/powerpoint/2010/main" val="295030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2963" y="908720"/>
            <a:ext cx="10800001" cy="4524315"/>
          </a:xfrm>
          <a:prstGeom prst="rect">
            <a:avLst/>
          </a:prstGeom>
          <a:noFill/>
        </p:spPr>
        <p:txBody>
          <a:bodyPr wrap="square" rtlCol="0">
            <a:spAutoFit/>
          </a:bodyPr>
          <a:lstStyle/>
          <a:p>
            <a:r>
              <a:rPr lang="en-US" altLang="zh-CN" dirty="0" smtClean="0">
                <a:latin typeface="+mj-ea"/>
                <a:ea typeface="+mj-ea"/>
                <a:cs typeface="SimHei" charset="-122"/>
              </a:rPr>
              <a:t>Isolate</a:t>
            </a:r>
            <a:r>
              <a:rPr lang="zh-CN" altLang="en-US" dirty="0" smtClean="0">
                <a:latin typeface="+mj-ea"/>
                <a:ea typeface="+mj-ea"/>
                <a:cs typeface="SimHei" charset="-122"/>
              </a:rPr>
              <a:t>是</a:t>
            </a:r>
            <a:r>
              <a:rPr lang="zh-CN" altLang="en-US" dirty="0">
                <a:latin typeface="+mj-ea"/>
                <a:ea typeface="+mj-ea"/>
                <a:cs typeface="SimHei" charset="-122"/>
              </a:rPr>
              <a:t>一</a:t>
            </a:r>
            <a:r>
              <a:rPr lang="zh-CN" altLang="en-US" dirty="0" smtClean="0">
                <a:latin typeface="+mj-ea"/>
                <a:ea typeface="+mj-ea"/>
                <a:cs typeface="SimHei" charset="-122"/>
              </a:rPr>
              <a:t>个基于</a:t>
            </a:r>
            <a:r>
              <a:rPr lang="en-US" altLang="zh-CN" dirty="0" err="1" smtClean="0">
                <a:latin typeface="+mj-ea"/>
                <a:ea typeface="+mj-ea"/>
                <a:cs typeface="SimHei" charset="-122"/>
              </a:rPr>
              <a:t>Classloader</a:t>
            </a:r>
            <a:r>
              <a:rPr lang="zh-CN" altLang="en-US" dirty="0" smtClean="0">
                <a:latin typeface="+mj-ea"/>
                <a:ea typeface="+mj-ea"/>
                <a:cs typeface="SimHei" charset="-122"/>
              </a:rPr>
              <a:t>隔离构建的轻量</a:t>
            </a:r>
            <a:r>
              <a:rPr lang="zh-CN" altLang="en-US" dirty="0">
                <a:latin typeface="+mj-ea"/>
                <a:ea typeface="+mj-ea"/>
                <a:cs typeface="SimHei" charset="-122"/>
              </a:rPr>
              <a:t>级的隔离</a:t>
            </a:r>
            <a:r>
              <a:rPr lang="zh-CN" altLang="en-US" dirty="0" smtClean="0">
                <a:latin typeface="+mj-ea"/>
                <a:ea typeface="+mj-ea"/>
                <a:cs typeface="SimHei" charset="-122"/>
              </a:rPr>
              <a:t>容器，从解决</a:t>
            </a:r>
            <a:r>
              <a:rPr lang="en-US" altLang="zh-CN" dirty="0" smtClean="0">
                <a:latin typeface="+mj-ea"/>
                <a:ea typeface="+mj-ea"/>
                <a:cs typeface="SimHei" charset="-122"/>
              </a:rPr>
              <a:t>jar</a:t>
            </a:r>
            <a:r>
              <a:rPr lang="zh-CN" altLang="en-US" dirty="0" smtClean="0">
                <a:latin typeface="+mj-ea"/>
                <a:ea typeface="+mj-ea"/>
                <a:cs typeface="SimHei" charset="-122"/>
              </a:rPr>
              <a:t>包冲突出发，致力于统一管理通用二方包，包括方便的二方包升级、统计、治理、监控等。</a:t>
            </a:r>
            <a:endParaRPr lang="en-US" altLang="zh-CN" dirty="0" smtClean="0">
              <a:latin typeface="+mj-ea"/>
              <a:ea typeface="+mj-ea"/>
              <a:cs typeface="SimHei" charset="-122"/>
            </a:endParaRPr>
          </a:p>
          <a:p>
            <a:endParaRPr kumimoji="1" lang="en-US" altLang="zh-CN" dirty="0">
              <a:latin typeface="+mj-ea"/>
              <a:ea typeface="+mj-ea"/>
              <a:cs typeface="SimHei" charset="-122"/>
            </a:endParaRPr>
          </a:p>
          <a:p>
            <a:r>
              <a:rPr kumimoji="1" lang="zh-CN" altLang="en-US" b="1" dirty="0">
                <a:solidFill>
                  <a:srgbClr val="00B0F0"/>
                </a:solidFill>
                <a:latin typeface="+mj-ea"/>
                <a:ea typeface="+mj-ea"/>
                <a:cs typeface="SimHei" charset="-122"/>
              </a:rPr>
              <a:t>依赖</a:t>
            </a:r>
            <a:r>
              <a:rPr kumimoji="1" lang="zh-CN" altLang="en-US" b="1" dirty="0" smtClean="0">
                <a:solidFill>
                  <a:srgbClr val="00B0F0"/>
                </a:solidFill>
                <a:latin typeface="+mj-ea"/>
                <a:ea typeface="+mj-ea"/>
                <a:cs typeface="SimHei" charset="-122"/>
              </a:rPr>
              <a:t>隔离</a:t>
            </a:r>
            <a:endParaRPr kumimoji="1" lang="en-US" altLang="zh-CN" b="1" dirty="0" smtClean="0">
              <a:solidFill>
                <a:srgbClr val="00B0F0"/>
              </a:solidFill>
              <a:latin typeface="+mj-ea"/>
              <a:ea typeface="+mj-ea"/>
              <a:cs typeface="SimHei" charset="-122"/>
            </a:endParaRPr>
          </a:p>
          <a:p>
            <a:r>
              <a:rPr kumimoji="1" lang="zh-CN" altLang="en-US" dirty="0" smtClean="0">
                <a:latin typeface="+mj-ea"/>
                <a:ea typeface="+mj-ea"/>
                <a:cs typeface="SimHei" charset="-122"/>
              </a:rPr>
              <a:t>能够隔离二方包与</a:t>
            </a:r>
            <a:r>
              <a:rPr kumimoji="1" lang="zh-CN" altLang="en-US" dirty="0">
                <a:latin typeface="+mj-ea"/>
                <a:ea typeface="+mj-ea"/>
                <a:cs typeface="SimHei" charset="-122"/>
              </a:rPr>
              <a:t>应用</a:t>
            </a:r>
            <a:r>
              <a:rPr kumimoji="1" lang="zh-CN" altLang="en-US" dirty="0" smtClean="0">
                <a:latin typeface="+mj-ea"/>
                <a:ea typeface="+mj-ea"/>
                <a:cs typeface="SimHei" charset="-122"/>
              </a:rPr>
              <a:t>、二方包与</a:t>
            </a:r>
            <a:r>
              <a:rPr kumimoji="1" lang="zh-CN" altLang="en-US" dirty="0">
                <a:latin typeface="+mj-ea"/>
                <a:cs typeface="SimHei" charset="-122"/>
              </a:rPr>
              <a:t>二方包</a:t>
            </a:r>
            <a:r>
              <a:rPr kumimoji="1" lang="zh-CN" altLang="en-US" dirty="0" smtClean="0">
                <a:latin typeface="+mj-ea"/>
                <a:ea typeface="+mj-ea"/>
                <a:cs typeface="SimHei" charset="-122"/>
              </a:rPr>
              <a:t>之间</a:t>
            </a:r>
            <a:r>
              <a:rPr kumimoji="1" lang="zh-CN" altLang="en-US" dirty="0">
                <a:latin typeface="+mj-ea"/>
                <a:ea typeface="+mj-ea"/>
                <a:cs typeface="SimHei" charset="-122"/>
              </a:rPr>
              <a:t>的依赖，让其相互之间互不</a:t>
            </a:r>
            <a:r>
              <a:rPr kumimoji="1" lang="zh-CN" altLang="en-US" dirty="0" smtClean="0">
                <a:latin typeface="+mj-ea"/>
                <a:ea typeface="+mj-ea"/>
                <a:cs typeface="SimHei" charset="-122"/>
              </a:rPr>
              <a:t>影响</a:t>
            </a:r>
            <a:endParaRPr kumimoji="1" lang="en-US" altLang="zh-CN" dirty="0" smtClean="0">
              <a:latin typeface="+mj-ea"/>
              <a:ea typeface="+mj-ea"/>
              <a:cs typeface="SimHei" charset="-122"/>
            </a:endParaRPr>
          </a:p>
          <a:p>
            <a:endParaRPr kumimoji="1" lang="en-US" altLang="zh-CN" dirty="0">
              <a:latin typeface="+mj-ea"/>
              <a:ea typeface="+mj-ea"/>
              <a:cs typeface="SimHei" charset="-122"/>
            </a:endParaRPr>
          </a:p>
          <a:p>
            <a:r>
              <a:rPr kumimoji="1" lang="zh-CN" altLang="en-US" b="1" dirty="0">
                <a:solidFill>
                  <a:srgbClr val="00B0F0"/>
                </a:solidFill>
                <a:latin typeface="+mj-ea"/>
                <a:ea typeface="+mj-ea"/>
                <a:cs typeface="SimHei" charset="-122"/>
              </a:rPr>
              <a:t>部署</a:t>
            </a:r>
            <a:r>
              <a:rPr kumimoji="1" lang="zh-CN" altLang="en-US" b="1" dirty="0" smtClean="0">
                <a:solidFill>
                  <a:srgbClr val="00B0F0"/>
                </a:solidFill>
                <a:latin typeface="+mj-ea"/>
                <a:ea typeface="+mj-ea"/>
                <a:cs typeface="SimHei" charset="-122"/>
              </a:rPr>
              <a:t>隔离</a:t>
            </a:r>
            <a:endParaRPr kumimoji="1" lang="en-US" altLang="zh-CN" b="1" dirty="0" smtClean="0">
              <a:solidFill>
                <a:srgbClr val="00B0F0"/>
              </a:solidFill>
              <a:latin typeface="+mj-ea"/>
              <a:ea typeface="+mj-ea"/>
              <a:cs typeface="SimHei" charset="-122"/>
            </a:endParaRPr>
          </a:p>
          <a:p>
            <a:r>
              <a:rPr kumimoji="1" lang="zh-CN" altLang="en-US" dirty="0" smtClean="0">
                <a:latin typeface="+mj-ea"/>
                <a:ea typeface="+mj-ea"/>
                <a:cs typeface="SimHei" charset="-122"/>
              </a:rPr>
              <a:t>部署</a:t>
            </a:r>
            <a:r>
              <a:rPr kumimoji="1" lang="zh-CN" altLang="en-US" dirty="0">
                <a:latin typeface="+mj-ea"/>
                <a:ea typeface="+mj-ea"/>
                <a:cs typeface="SimHei" charset="-122"/>
              </a:rPr>
              <a:t>和应用分离</a:t>
            </a:r>
            <a:r>
              <a:rPr kumimoji="1" lang="zh-CN" altLang="en-US" dirty="0" smtClean="0">
                <a:latin typeface="+mj-ea"/>
                <a:ea typeface="+mj-ea"/>
                <a:cs typeface="SimHei" charset="-122"/>
              </a:rPr>
              <a:t>，</a:t>
            </a:r>
            <a:r>
              <a:rPr kumimoji="1" lang="zh-CN" altLang="en-US" dirty="0">
                <a:latin typeface="+mj-ea"/>
                <a:cs typeface="SimHei" charset="-122"/>
              </a:rPr>
              <a:t>由于隔离了二方包对于应用的依赖冲突</a:t>
            </a:r>
            <a:r>
              <a:rPr kumimoji="1" lang="zh-CN" altLang="en-US" dirty="0" smtClean="0">
                <a:latin typeface="+mj-ea"/>
                <a:cs typeface="SimHei" charset="-122"/>
              </a:rPr>
              <a:t>，业务方</a:t>
            </a:r>
            <a:r>
              <a:rPr kumimoji="1" lang="zh-CN" altLang="en-US" dirty="0">
                <a:latin typeface="+mj-ea"/>
                <a:cs typeface="SimHei" charset="-122"/>
              </a:rPr>
              <a:t>可以在发布系统上轻松选择二方包版本并进行升级，该过程不需要应用方修改应用依赖配置，对应用</a:t>
            </a:r>
            <a:r>
              <a:rPr kumimoji="1" lang="zh-CN" altLang="en-US" dirty="0" smtClean="0">
                <a:latin typeface="+mj-ea"/>
                <a:cs typeface="SimHei" charset="-122"/>
              </a:rPr>
              <a:t>方透明</a:t>
            </a:r>
            <a:endParaRPr kumimoji="1" lang="en-US" altLang="zh-CN" dirty="0" smtClean="0">
              <a:latin typeface="+mj-ea"/>
              <a:cs typeface="SimHei" charset="-122"/>
            </a:endParaRPr>
          </a:p>
          <a:p>
            <a:endParaRPr kumimoji="1" lang="en-US" altLang="zh-CN" dirty="0">
              <a:latin typeface="+mj-ea"/>
              <a:ea typeface="+mj-ea"/>
              <a:cs typeface="SimHei" charset="-122"/>
            </a:endParaRPr>
          </a:p>
          <a:p>
            <a:r>
              <a:rPr kumimoji="1" lang="zh-CN" altLang="en-US" b="1" dirty="0" smtClean="0">
                <a:solidFill>
                  <a:srgbClr val="00B0F0"/>
                </a:solidFill>
                <a:latin typeface="+mj-ea"/>
                <a:cs typeface="SimHei" charset="-122"/>
              </a:rPr>
              <a:t>监控治理</a:t>
            </a:r>
            <a:endParaRPr kumimoji="1" lang="en-US" altLang="zh-CN" b="1" dirty="0">
              <a:solidFill>
                <a:srgbClr val="00B0F0"/>
              </a:solidFill>
              <a:latin typeface="+mj-ea"/>
              <a:cs typeface="SimHei" charset="-122"/>
            </a:endParaRPr>
          </a:p>
          <a:p>
            <a:r>
              <a:rPr kumimoji="1" lang="zh-CN" altLang="en-US" dirty="0" smtClean="0">
                <a:latin typeface="+mj-ea"/>
                <a:cs typeface="SimHei" charset="-122"/>
              </a:rPr>
              <a:t>通过二方包内的自定义服务及</a:t>
            </a:r>
            <a:r>
              <a:rPr kumimoji="1" lang="en-US" altLang="zh-CN" dirty="0" smtClean="0">
                <a:latin typeface="+mj-ea"/>
                <a:cs typeface="SimHei" charset="-122"/>
              </a:rPr>
              <a:t>QOS</a:t>
            </a:r>
            <a:r>
              <a:rPr kumimoji="1" lang="zh-CN" altLang="en-US" dirty="0" smtClean="0">
                <a:latin typeface="+mj-ea"/>
                <a:cs typeface="SimHei" charset="-122"/>
              </a:rPr>
              <a:t>命令提供对线上的服务监控及治理的功能</a:t>
            </a:r>
            <a:endParaRPr kumimoji="1" lang="en-US" altLang="zh-CN" dirty="0">
              <a:latin typeface="+mj-ea"/>
              <a:cs typeface="SimHei" charset="-122"/>
            </a:endParaRPr>
          </a:p>
          <a:p>
            <a:endParaRPr kumimoji="1" lang="en-US" altLang="zh-CN" dirty="0" smtClean="0">
              <a:latin typeface="+mj-ea"/>
              <a:ea typeface="+mj-ea"/>
              <a:cs typeface="SimHei" charset="-122"/>
            </a:endParaRPr>
          </a:p>
          <a:p>
            <a:endParaRPr kumimoji="1" lang="en-US" altLang="zh-CN" dirty="0">
              <a:latin typeface="+mj-ea"/>
              <a:ea typeface="+mj-ea"/>
              <a:cs typeface="SimHei" charset="-122"/>
            </a:endParaRPr>
          </a:p>
          <a:p>
            <a:endParaRPr kumimoji="1" lang="en-US" altLang="zh-CN" dirty="0" smtClean="0">
              <a:latin typeface="+mj-ea"/>
              <a:ea typeface="+mj-ea"/>
              <a:cs typeface="SimHei" charset="-122"/>
            </a:endParaRPr>
          </a:p>
          <a:p>
            <a:endParaRPr kumimoji="1" lang="en-US" altLang="zh-CN" dirty="0">
              <a:latin typeface="+mj-ea"/>
              <a:ea typeface="+mj-ea"/>
              <a:cs typeface="SimHei" charset="-122"/>
            </a:endParaRPr>
          </a:p>
        </p:txBody>
      </p:sp>
      <p:sp>
        <p:nvSpPr>
          <p:cNvPr id="6"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隔离容器</a:t>
            </a:r>
            <a:r>
              <a:rPr kumimoji="1" lang="zh-CN" altLang="zh-CN" sz="2500" dirty="0" smtClean="0">
                <a:solidFill>
                  <a:srgbClr val="00B0F0"/>
                </a:solidFill>
              </a:rPr>
              <a:t>—</a:t>
            </a:r>
            <a:r>
              <a:rPr kumimoji="1" lang="zh-CN" altLang="en-US" sz="2500" dirty="0" smtClean="0">
                <a:solidFill>
                  <a:srgbClr val="00B0F0"/>
                </a:solidFill>
              </a:rPr>
              <a:t>简介</a:t>
            </a:r>
            <a:endParaRPr kumimoji="1" lang="zh-CN" altLang="en-US" sz="2500" dirty="0">
              <a:solidFill>
                <a:srgbClr val="00B0F0"/>
              </a:solidFill>
            </a:endParaRPr>
          </a:p>
        </p:txBody>
      </p:sp>
    </p:spTree>
    <p:extLst>
      <p:ext uri="{BB962C8B-B14F-4D97-AF65-F5344CB8AC3E}">
        <p14:creationId xmlns:p14="http://schemas.microsoft.com/office/powerpoint/2010/main" val="1130962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隔离容器</a:t>
            </a:r>
            <a:r>
              <a:rPr kumimoji="1" lang="zh-CN" altLang="zh-CN" sz="2500" dirty="0" smtClean="0">
                <a:solidFill>
                  <a:srgbClr val="00B0F0"/>
                </a:solidFill>
              </a:rPr>
              <a:t>—</a:t>
            </a:r>
            <a:r>
              <a:rPr kumimoji="1" lang="zh-CN" altLang="en-US" sz="2500" dirty="0" smtClean="0">
                <a:solidFill>
                  <a:srgbClr val="00B0F0"/>
                </a:solidFill>
              </a:rPr>
              <a:t>整体结构</a:t>
            </a:r>
            <a:endParaRPr kumimoji="1" lang="zh-CN" altLang="en-US" sz="2500" dirty="0">
              <a:solidFill>
                <a:srgbClr val="00B0F0"/>
              </a:solidFill>
            </a:endParaRPr>
          </a:p>
        </p:txBody>
      </p:sp>
      <p:sp>
        <p:nvSpPr>
          <p:cNvPr id="4" name="下箭头 3"/>
          <p:cNvSpPr/>
          <p:nvPr/>
        </p:nvSpPr>
        <p:spPr bwMode="auto">
          <a:xfrm flipH="1">
            <a:off x="2948083" y="2591979"/>
            <a:ext cx="258257" cy="2498808"/>
          </a:xfrm>
          <a:prstGeom prst="downArrow">
            <a:avLst/>
          </a:prstGeom>
          <a:ln>
            <a:headEnd type="oval" w="med" len="med"/>
            <a:tailEnd/>
          </a:ln>
          <a:extLst/>
        </p:spPr>
        <p:style>
          <a:lnRef idx="2">
            <a:schemeClr val="accent5"/>
          </a:lnRef>
          <a:fillRef idx="1">
            <a:schemeClr val="lt1"/>
          </a:fillRef>
          <a:effectRef idx="0">
            <a:schemeClr val="accent5"/>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400"/>
            <a:endParaRPr kumimoji="1" lang="zh-CN" altLang="en-US" sz="1800" dirty="0"/>
          </a:p>
        </p:txBody>
      </p:sp>
      <p:sp>
        <p:nvSpPr>
          <p:cNvPr id="5" name="矩形 4"/>
          <p:cNvSpPr/>
          <p:nvPr/>
        </p:nvSpPr>
        <p:spPr bwMode="auto">
          <a:xfrm>
            <a:off x="2494012" y="824408"/>
            <a:ext cx="6256944" cy="1671771"/>
          </a:xfrm>
          <a:prstGeom prst="rect">
            <a:avLst/>
          </a:prstGeom>
          <a:ln>
            <a:solidFill>
              <a:srgbClr val="92D050"/>
            </a:solidFill>
            <a:prstDash val="dash"/>
            <a:headEnd type="oval" w="med" len="med"/>
            <a:tailEnd/>
          </a:ln>
          <a:extLst/>
        </p:spPr>
        <p:style>
          <a:lnRef idx="2">
            <a:schemeClr val="accent5"/>
          </a:lnRef>
          <a:fillRef idx="1">
            <a:schemeClr val="lt1"/>
          </a:fillRef>
          <a:effectRef idx="0">
            <a:schemeClr val="accent5"/>
          </a:effectRef>
          <a:fontRef idx="minor">
            <a:schemeClr val="dk1"/>
          </a:fontRef>
        </p:style>
        <p:txBody>
          <a:bodyPr vert="eaVert" rtlCol="0" anchor="b"/>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400"/>
            <a:endParaRPr kumimoji="1" lang="zh-CN" altLang="en-US" sz="1200" dirty="0">
              <a:solidFill>
                <a:srgbClr val="92D050"/>
              </a:solidFill>
            </a:endParaRPr>
          </a:p>
        </p:txBody>
      </p:sp>
      <p:sp>
        <p:nvSpPr>
          <p:cNvPr id="8" name="圆角矩形 7"/>
          <p:cNvSpPr/>
          <p:nvPr/>
        </p:nvSpPr>
        <p:spPr>
          <a:xfrm>
            <a:off x="2901956" y="1908282"/>
            <a:ext cx="968424" cy="37346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命令工具</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9" name="矩形 8"/>
          <p:cNvSpPr/>
          <p:nvPr/>
        </p:nvSpPr>
        <p:spPr bwMode="auto">
          <a:xfrm>
            <a:off x="680059" y="834411"/>
            <a:ext cx="1131842" cy="1678260"/>
          </a:xfrm>
          <a:prstGeom prst="rect">
            <a:avLst/>
          </a:prstGeom>
          <a:ln>
            <a:solidFill>
              <a:srgbClr val="00B0F0"/>
            </a:solidFill>
            <a:prstDash val="dash"/>
            <a:headEnd type="oval" w="med" len="med"/>
            <a:tailEnd/>
          </a:ln>
          <a:extLst/>
        </p:spPr>
        <p:style>
          <a:lnRef idx="2">
            <a:schemeClr val="accent5"/>
          </a:lnRef>
          <a:fillRef idx="1">
            <a:schemeClr val="lt1"/>
          </a:fillRef>
          <a:effectRef idx="0">
            <a:schemeClr val="accent5"/>
          </a:effectRef>
          <a:fontRef idx="minor">
            <a:schemeClr val="dk1"/>
          </a:fontRef>
        </p:style>
        <p:txBody>
          <a:bodyPr vert="eaVert" rtlCol="0" anchor="b"/>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400"/>
            <a:endParaRPr kumimoji="1" lang="zh-CN" altLang="en-US" sz="1200" dirty="0">
              <a:solidFill>
                <a:srgbClr val="00B0F0"/>
              </a:solidFill>
            </a:endParaRPr>
          </a:p>
        </p:txBody>
      </p:sp>
      <p:sp>
        <p:nvSpPr>
          <p:cNvPr id="12" name="文本框 11"/>
          <p:cNvSpPr txBox="1"/>
          <p:nvPr/>
        </p:nvSpPr>
        <p:spPr>
          <a:xfrm>
            <a:off x="667525" y="1506494"/>
            <a:ext cx="110799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b="1" smtClean="0"/>
              <a:t>发布系统</a:t>
            </a:r>
            <a:endParaRPr kumimoji="1" lang="zh-CN" altLang="en-US" b="1" dirty="0"/>
          </a:p>
        </p:txBody>
      </p:sp>
      <p:sp>
        <p:nvSpPr>
          <p:cNvPr id="14" name="文本框 13"/>
          <p:cNvSpPr txBox="1"/>
          <p:nvPr/>
        </p:nvSpPr>
        <p:spPr>
          <a:xfrm>
            <a:off x="2823606" y="902712"/>
            <a:ext cx="1524072"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b="1" dirty="0" smtClean="0"/>
              <a:t>Isolate</a:t>
            </a:r>
            <a:r>
              <a:rPr kumimoji="1" lang="zh-CN" altLang="en-US" b="1" dirty="0" smtClean="0"/>
              <a:t>控制台</a:t>
            </a:r>
            <a:endParaRPr kumimoji="1" lang="zh-CN" altLang="en-US" b="1" dirty="0"/>
          </a:p>
        </p:txBody>
      </p:sp>
      <p:sp>
        <p:nvSpPr>
          <p:cNvPr id="15" name="圆角矩形 14"/>
          <p:cNvSpPr/>
          <p:nvPr/>
        </p:nvSpPr>
        <p:spPr>
          <a:xfrm>
            <a:off x="2901956" y="1320386"/>
            <a:ext cx="968424" cy="37346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容器包管理</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16" name="圆角矩形 15"/>
          <p:cNvSpPr/>
          <p:nvPr/>
        </p:nvSpPr>
        <p:spPr>
          <a:xfrm>
            <a:off x="4004482" y="1908282"/>
            <a:ext cx="968424" cy="37346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统计管理</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17" name="圆角矩形 16"/>
          <p:cNvSpPr/>
          <p:nvPr/>
        </p:nvSpPr>
        <p:spPr>
          <a:xfrm>
            <a:off x="4004482" y="1320386"/>
            <a:ext cx="968424" cy="37346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容器管理</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18" name="圆角矩形 17"/>
          <p:cNvSpPr/>
          <p:nvPr/>
        </p:nvSpPr>
        <p:spPr>
          <a:xfrm>
            <a:off x="5126834" y="1901571"/>
            <a:ext cx="968424" cy="37346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通知管理</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19" name="圆角矩形 18"/>
          <p:cNvSpPr/>
          <p:nvPr/>
        </p:nvSpPr>
        <p:spPr>
          <a:xfrm>
            <a:off x="5116921" y="1313675"/>
            <a:ext cx="968424" cy="37346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模块管理</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20" name="圆角矩形 19"/>
          <p:cNvSpPr/>
          <p:nvPr/>
        </p:nvSpPr>
        <p:spPr>
          <a:xfrm>
            <a:off x="6239531" y="1897392"/>
            <a:ext cx="968424" cy="37346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操作日志</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21" name="圆角矩形 20"/>
          <p:cNvSpPr/>
          <p:nvPr/>
        </p:nvSpPr>
        <p:spPr>
          <a:xfrm>
            <a:off x="6229618" y="1308991"/>
            <a:ext cx="968424" cy="37346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测试用例管理</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22" name="圆角矩形 21"/>
          <p:cNvSpPr/>
          <p:nvPr/>
        </p:nvSpPr>
        <p:spPr>
          <a:xfrm>
            <a:off x="7360415" y="1900418"/>
            <a:ext cx="968424" cy="37346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a:solidFill>
                  <a:schemeClr val="bg1"/>
                </a:solidFill>
                <a:latin typeface="华文中宋" panose="02010600040101010101" pitchFamily="2" charset="-122"/>
                <a:ea typeface="华文中宋" panose="02010600040101010101" pitchFamily="2" charset="-122"/>
              </a:rPr>
              <a:t>权限管理</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23" name="圆角矩形 22"/>
          <p:cNvSpPr/>
          <p:nvPr/>
        </p:nvSpPr>
        <p:spPr>
          <a:xfrm>
            <a:off x="7350502" y="1312522"/>
            <a:ext cx="968424" cy="37346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问题追踪</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24" name="矩形 23"/>
          <p:cNvSpPr/>
          <p:nvPr/>
        </p:nvSpPr>
        <p:spPr bwMode="auto">
          <a:xfrm>
            <a:off x="3870380" y="2990329"/>
            <a:ext cx="3480122" cy="1671771"/>
          </a:xfrm>
          <a:prstGeom prst="rect">
            <a:avLst/>
          </a:prstGeom>
          <a:ln>
            <a:solidFill>
              <a:srgbClr val="FFC000"/>
            </a:solidFill>
            <a:prstDash val="dash"/>
            <a:headEnd type="oval" w="med" len="med"/>
            <a:tailEnd/>
          </a:ln>
          <a:extLst/>
        </p:spPr>
        <p:style>
          <a:lnRef idx="2">
            <a:schemeClr val="accent5"/>
          </a:lnRef>
          <a:fillRef idx="1">
            <a:schemeClr val="lt1"/>
          </a:fillRef>
          <a:effectRef idx="0">
            <a:schemeClr val="accent5"/>
          </a:effectRef>
          <a:fontRef idx="minor">
            <a:schemeClr val="dk1"/>
          </a:fontRef>
        </p:style>
        <p:txBody>
          <a:bodyPr vert="eaVert" rtlCol="0" anchor="b"/>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400"/>
            <a:endParaRPr kumimoji="1" lang="zh-CN" altLang="en-US" sz="1200" dirty="0">
              <a:solidFill>
                <a:srgbClr val="92D050"/>
              </a:solidFill>
            </a:endParaRPr>
          </a:p>
        </p:txBody>
      </p:sp>
      <p:sp>
        <p:nvSpPr>
          <p:cNvPr id="25" name="圆角矩形 24"/>
          <p:cNvSpPr/>
          <p:nvPr/>
        </p:nvSpPr>
        <p:spPr>
          <a:xfrm>
            <a:off x="4022840" y="4055816"/>
            <a:ext cx="968424" cy="37346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类导出</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26" name="文本框 25"/>
          <p:cNvSpPr txBox="1"/>
          <p:nvPr/>
        </p:nvSpPr>
        <p:spPr>
          <a:xfrm>
            <a:off x="3934577" y="3050246"/>
            <a:ext cx="110799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b="1" dirty="0" smtClean="0"/>
              <a:t>隔离容器</a:t>
            </a:r>
            <a:endParaRPr kumimoji="1" lang="zh-CN" altLang="en-US" b="1" dirty="0"/>
          </a:p>
        </p:txBody>
      </p:sp>
      <p:sp>
        <p:nvSpPr>
          <p:cNvPr id="27" name="圆角矩形 26"/>
          <p:cNvSpPr/>
          <p:nvPr/>
        </p:nvSpPr>
        <p:spPr>
          <a:xfrm>
            <a:off x="4022840" y="3498835"/>
            <a:ext cx="968424" cy="37346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类加载器</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28" name="圆角矩形 27"/>
          <p:cNvSpPr/>
          <p:nvPr/>
        </p:nvSpPr>
        <p:spPr>
          <a:xfrm>
            <a:off x="5125366" y="4055816"/>
            <a:ext cx="968424" cy="37346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治理命令</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29" name="圆角矩形 28"/>
          <p:cNvSpPr/>
          <p:nvPr/>
        </p:nvSpPr>
        <p:spPr>
          <a:xfrm>
            <a:off x="5125366" y="3498835"/>
            <a:ext cx="968424" cy="37346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自定义服务</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34" name="矩形 33"/>
          <p:cNvSpPr/>
          <p:nvPr/>
        </p:nvSpPr>
        <p:spPr bwMode="auto">
          <a:xfrm>
            <a:off x="2494012" y="5176426"/>
            <a:ext cx="3678138" cy="925834"/>
          </a:xfrm>
          <a:prstGeom prst="rect">
            <a:avLst/>
          </a:prstGeom>
          <a:ln>
            <a:solidFill>
              <a:schemeClr val="accent4">
                <a:lumMod val="40000"/>
                <a:lumOff val="60000"/>
              </a:schemeClr>
            </a:solidFill>
            <a:prstDash val="dash"/>
            <a:headEnd type="oval" w="med" len="med"/>
            <a:tailEnd/>
          </a:ln>
          <a:extLst/>
        </p:spPr>
        <p:style>
          <a:lnRef idx="2">
            <a:schemeClr val="accent5"/>
          </a:lnRef>
          <a:fillRef idx="1">
            <a:schemeClr val="lt1"/>
          </a:fillRef>
          <a:effectRef idx="0">
            <a:schemeClr val="accent5"/>
          </a:effectRef>
          <a:fontRef idx="minor">
            <a:schemeClr val="dk1"/>
          </a:fontRef>
        </p:style>
        <p:txBody>
          <a:bodyPr vert="eaVert" rtlCol="0" anchor="b"/>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400"/>
            <a:endParaRPr kumimoji="1" lang="zh-CN" altLang="en-US" sz="1200" dirty="0">
              <a:solidFill>
                <a:schemeClr val="accent4"/>
              </a:solidFill>
            </a:endParaRPr>
          </a:p>
        </p:txBody>
      </p:sp>
      <p:sp>
        <p:nvSpPr>
          <p:cNvPr id="35" name="圆角矩形 34"/>
          <p:cNvSpPr/>
          <p:nvPr/>
        </p:nvSpPr>
        <p:spPr>
          <a:xfrm>
            <a:off x="2937797" y="5643031"/>
            <a:ext cx="1201108" cy="317509"/>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测试用例</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36" name="文本框 35"/>
          <p:cNvSpPr txBox="1"/>
          <p:nvPr/>
        </p:nvSpPr>
        <p:spPr>
          <a:xfrm>
            <a:off x="2791353" y="5257373"/>
            <a:ext cx="2492990"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b="1" dirty="0" smtClean="0"/>
              <a:t>中间件自动化测试环境</a:t>
            </a:r>
            <a:endParaRPr kumimoji="1" lang="zh-CN" altLang="en-US" b="1" dirty="0"/>
          </a:p>
        </p:txBody>
      </p:sp>
      <p:sp>
        <p:nvSpPr>
          <p:cNvPr id="45" name="上下箭头 44"/>
          <p:cNvSpPr/>
          <p:nvPr/>
        </p:nvSpPr>
        <p:spPr>
          <a:xfrm rot="5400000">
            <a:off x="1950353" y="1403259"/>
            <a:ext cx="439800" cy="647517"/>
          </a:xfrm>
          <a:prstGeom prst="upDownArrow">
            <a:avLst/>
          </a:prstGeom>
          <a:solidFill>
            <a:srgbClr val="00B0F0"/>
          </a:solidFill>
          <a:ln>
            <a:solidFill>
              <a:srgbClr val="77D3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上下箭头 45"/>
          <p:cNvSpPr/>
          <p:nvPr/>
        </p:nvSpPr>
        <p:spPr>
          <a:xfrm rot="5400000">
            <a:off x="1935543" y="5385514"/>
            <a:ext cx="439800" cy="647517"/>
          </a:xfrm>
          <a:prstGeom prst="upDownArrow">
            <a:avLst/>
          </a:prstGeom>
          <a:solidFill>
            <a:srgbClr val="00B0F0"/>
          </a:solidFill>
          <a:ln>
            <a:solidFill>
              <a:srgbClr val="77D3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上下箭头 46"/>
          <p:cNvSpPr/>
          <p:nvPr/>
        </p:nvSpPr>
        <p:spPr>
          <a:xfrm rot="5400000">
            <a:off x="8887603" y="1403260"/>
            <a:ext cx="439800" cy="647517"/>
          </a:xfrm>
          <a:prstGeom prst="upDownArrow">
            <a:avLst/>
          </a:prstGeom>
          <a:solidFill>
            <a:srgbClr val="00B0F0"/>
          </a:solidFill>
          <a:ln>
            <a:solidFill>
              <a:srgbClr val="77D3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上下箭头 47"/>
          <p:cNvSpPr/>
          <p:nvPr/>
        </p:nvSpPr>
        <p:spPr>
          <a:xfrm rot="5400000">
            <a:off x="8894971" y="5367858"/>
            <a:ext cx="439800" cy="647517"/>
          </a:xfrm>
          <a:prstGeom prst="upDownArrow">
            <a:avLst/>
          </a:prstGeom>
          <a:solidFill>
            <a:srgbClr val="00B0F0"/>
          </a:solidFill>
          <a:ln>
            <a:solidFill>
              <a:srgbClr val="77D3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矩形 50"/>
          <p:cNvSpPr/>
          <p:nvPr/>
        </p:nvSpPr>
        <p:spPr bwMode="auto">
          <a:xfrm>
            <a:off x="6504868" y="5162739"/>
            <a:ext cx="2246087" cy="939521"/>
          </a:xfrm>
          <a:prstGeom prst="rect">
            <a:avLst/>
          </a:prstGeom>
          <a:ln>
            <a:solidFill>
              <a:schemeClr val="accent4">
                <a:lumMod val="60000"/>
                <a:lumOff val="40000"/>
              </a:schemeClr>
            </a:solidFill>
            <a:prstDash val="dash"/>
            <a:headEnd type="oval" w="med" len="med"/>
            <a:tailEnd/>
          </a:ln>
          <a:extLst/>
        </p:spPr>
        <p:style>
          <a:lnRef idx="2">
            <a:schemeClr val="accent5"/>
          </a:lnRef>
          <a:fillRef idx="1">
            <a:schemeClr val="lt1"/>
          </a:fillRef>
          <a:effectRef idx="0">
            <a:schemeClr val="accent5"/>
          </a:effectRef>
          <a:fontRef idx="minor">
            <a:schemeClr val="dk1"/>
          </a:fontRef>
        </p:style>
        <p:txBody>
          <a:bodyPr vert="eaVert" rtlCol="0" anchor="b"/>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400"/>
            <a:endParaRPr kumimoji="1" lang="zh-CN" altLang="en-US" sz="1200" dirty="0">
              <a:solidFill>
                <a:srgbClr val="00B0F0"/>
              </a:solidFill>
            </a:endParaRPr>
          </a:p>
        </p:txBody>
      </p:sp>
      <p:sp>
        <p:nvSpPr>
          <p:cNvPr id="52" name="文本框 51"/>
          <p:cNvSpPr txBox="1"/>
          <p:nvPr/>
        </p:nvSpPr>
        <p:spPr>
          <a:xfrm>
            <a:off x="7189329" y="5450352"/>
            <a:ext cx="87716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b="1" dirty="0" smtClean="0"/>
              <a:t>存储层</a:t>
            </a:r>
            <a:endParaRPr kumimoji="1" lang="zh-CN" altLang="en-US" b="1" dirty="0"/>
          </a:p>
        </p:txBody>
      </p:sp>
      <p:sp>
        <p:nvSpPr>
          <p:cNvPr id="53" name="矩形 52"/>
          <p:cNvSpPr/>
          <p:nvPr/>
        </p:nvSpPr>
        <p:spPr bwMode="auto">
          <a:xfrm>
            <a:off x="672353" y="5158847"/>
            <a:ext cx="1131842" cy="931113"/>
          </a:xfrm>
          <a:prstGeom prst="rect">
            <a:avLst/>
          </a:prstGeom>
          <a:ln>
            <a:solidFill>
              <a:srgbClr val="00B0F0"/>
            </a:solidFill>
            <a:prstDash val="dash"/>
            <a:headEnd type="oval" w="med" len="med"/>
            <a:tailEnd/>
          </a:ln>
          <a:extLst/>
        </p:spPr>
        <p:style>
          <a:lnRef idx="2">
            <a:schemeClr val="accent5"/>
          </a:lnRef>
          <a:fillRef idx="1">
            <a:schemeClr val="lt1"/>
          </a:fillRef>
          <a:effectRef idx="0">
            <a:schemeClr val="accent5"/>
          </a:effectRef>
          <a:fontRef idx="minor">
            <a:schemeClr val="dk1"/>
          </a:fontRef>
        </p:style>
        <p:txBody>
          <a:bodyPr vert="eaVert" rtlCol="0" anchor="b"/>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400"/>
            <a:endParaRPr kumimoji="1" lang="zh-CN" altLang="en-US" sz="1200" dirty="0">
              <a:solidFill>
                <a:srgbClr val="00B0F0"/>
              </a:solidFill>
            </a:endParaRPr>
          </a:p>
        </p:txBody>
      </p:sp>
      <p:sp>
        <p:nvSpPr>
          <p:cNvPr id="54" name="文本框 53"/>
          <p:cNvSpPr txBox="1"/>
          <p:nvPr/>
        </p:nvSpPr>
        <p:spPr>
          <a:xfrm>
            <a:off x="682260" y="5489372"/>
            <a:ext cx="110799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b="1" dirty="0" smtClean="0"/>
              <a:t>业务系统</a:t>
            </a:r>
            <a:endParaRPr kumimoji="1" lang="zh-CN" altLang="en-US" b="1" dirty="0"/>
          </a:p>
        </p:txBody>
      </p:sp>
      <p:sp>
        <p:nvSpPr>
          <p:cNvPr id="55" name="矩形 54"/>
          <p:cNvSpPr/>
          <p:nvPr/>
        </p:nvSpPr>
        <p:spPr bwMode="auto">
          <a:xfrm>
            <a:off x="9472327" y="833057"/>
            <a:ext cx="1131842" cy="1678260"/>
          </a:xfrm>
          <a:prstGeom prst="rect">
            <a:avLst/>
          </a:prstGeom>
          <a:ln>
            <a:solidFill>
              <a:srgbClr val="00B0F0"/>
            </a:solidFill>
            <a:prstDash val="dash"/>
            <a:headEnd type="oval" w="med" len="med"/>
            <a:tailEnd/>
          </a:ln>
          <a:extLst/>
        </p:spPr>
        <p:style>
          <a:lnRef idx="2">
            <a:schemeClr val="accent5"/>
          </a:lnRef>
          <a:fillRef idx="1">
            <a:schemeClr val="lt1"/>
          </a:fillRef>
          <a:effectRef idx="0">
            <a:schemeClr val="accent5"/>
          </a:effectRef>
          <a:fontRef idx="minor">
            <a:schemeClr val="dk1"/>
          </a:fontRef>
        </p:style>
        <p:txBody>
          <a:bodyPr vert="eaVert" rtlCol="0" anchor="b"/>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400"/>
            <a:endParaRPr kumimoji="1" lang="zh-CN" altLang="en-US" sz="1200" dirty="0">
              <a:solidFill>
                <a:srgbClr val="00B0F0"/>
              </a:solidFill>
            </a:endParaRPr>
          </a:p>
        </p:txBody>
      </p:sp>
      <p:sp>
        <p:nvSpPr>
          <p:cNvPr id="56" name="文本框 55"/>
          <p:cNvSpPr txBox="1"/>
          <p:nvPr/>
        </p:nvSpPr>
        <p:spPr>
          <a:xfrm>
            <a:off x="9599666" y="1508795"/>
            <a:ext cx="87716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b="1" smtClean="0"/>
              <a:t>包存</a:t>
            </a:r>
            <a:r>
              <a:rPr kumimoji="1" lang="zh-CN" altLang="en-US" b="1" dirty="0" smtClean="0"/>
              <a:t>储</a:t>
            </a:r>
            <a:endParaRPr kumimoji="1" lang="zh-CN" altLang="en-US" b="1" dirty="0"/>
          </a:p>
        </p:txBody>
      </p:sp>
      <p:sp>
        <p:nvSpPr>
          <p:cNvPr id="57" name="矩形 56"/>
          <p:cNvSpPr/>
          <p:nvPr/>
        </p:nvSpPr>
        <p:spPr bwMode="auto">
          <a:xfrm>
            <a:off x="9472327" y="2988908"/>
            <a:ext cx="1131842" cy="1678260"/>
          </a:xfrm>
          <a:prstGeom prst="rect">
            <a:avLst/>
          </a:prstGeom>
          <a:ln>
            <a:solidFill>
              <a:srgbClr val="00B0F0"/>
            </a:solidFill>
            <a:prstDash val="dash"/>
            <a:headEnd type="oval" w="med" len="med"/>
            <a:tailEnd/>
          </a:ln>
          <a:extLst/>
        </p:spPr>
        <p:style>
          <a:lnRef idx="2">
            <a:schemeClr val="accent5"/>
          </a:lnRef>
          <a:fillRef idx="1">
            <a:schemeClr val="lt1"/>
          </a:fillRef>
          <a:effectRef idx="0">
            <a:schemeClr val="accent5"/>
          </a:effectRef>
          <a:fontRef idx="minor">
            <a:schemeClr val="dk1"/>
          </a:fontRef>
        </p:style>
        <p:txBody>
          <a:bodyPr vert="eaVert" rtlCol="0" anchor="b"/>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400"/>
            <a:endParaRPr kumimoji="1" lang="zh-CN" altLang="en-US" sz="1200" dirty="0">
              <a:solidFill>
                <a:srgbClr val="00B0F0"/>
              </a:solidFill>
            </a:endParaRPr>
          </a:p>
        </p:txBody>
      </p:sp>
      <p:sp>
        <p:nvSpPr>
          <p:cNvPr id="58" name="文本框 57"/>
          <p:cNvSpPr txBox="1"/>
          <p:nvPr/>
        </p:nvSpPr>
        <p:spPr>
          <a:xfrm>
            <a:off x="9460261" y="3652362"/>
            <a:ext cx="110799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b="1" dirty="0" smtClean="0"/>
              <a:t>数据采集</a:t>
            </a:r>
            <a:endParaRPr kumimoji="1" lang="zh-CN" altLang="en-US" b="1" dirty="0"/>
          </a:p>
        </p:txBody>
      </p:sp>
      <p:sp>
        <p:nvSpPr>
          <p:cNvPr id="59" name="矩形 58"/>
          <p:cNvSpPr/>
          <p:nvPr/>
        </p:nvSpPr>
        <p:spPr bwMode="auto">
          <a:xfrm>
            <a:off x="9448338" y="5162739"/>
            <a:ext cx="1131842" cy="939521"/>
          </a:xfrm>
          <a:prstGeom prst="rect">
            <a:avLst/>
          </a:prstGeom>
          <a:ln>
            <a:solidFill>
              <a:srgbClr val="00B0F0"/>
            </a:solidFill>
            <a:prstDash val="dash"/>
            <a:headEnd type="oval" w="med" len="med"/>
            <a:tailEnd/>
          </a:ln>
          <a:extLst/>
        </p:spPr>
        <p:style>
          <a:lnRef idx="2">
            <a:schemeClr val="accent5"/>
          </a:lnRef>
          <a:fillRef idx="1">
            <a:schemeClr val="lt1"/>
          </a:fillRef>
          <a:effectRef idx="0">
            <a:schemeClr val="accent5"/>
          </a:effectRef>
          <a:fontRef idx="minor">
            <a:schemeClr val="dk1"/>
          </a:fontRef>
        </p:style>
        <p:txBody>
          <a:bodyPr vert="eaVert" rtlCol="0" anchor="b"/>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400"/>
            <a:endParaRPr kumimoji="1" lang="zh-CN" altLang="en-US" sz="1200" dirty="0">
              <a:solidFill>
                <a:srgbClr val="00B0F0"/>
              </a:solidFill>
            </a:endParaRPr>
          </a:p>
        </p:txBody>
      </p:sp>
      <p:sp>
        <p:nvSpPr>
          <p:cNvPr id="60" name="文本框 59"/>
          <p:cNvSpPr txBox="1"/>
          <p:nvPr/>
        </p:nvSpPr>
        <p:spPr>
          <a:xfrm>
            <a:off x="9481892" y="5466226"/>
            <a:ext cx="110799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b="1" dirty="0" smtClean="0"/>
              <a:t>数据分析</a:t>
            </a:r>
            <a:endParaRPr kumimoji="1" lang="zh-CN" altLang="en-US" b="1" dirty="0"/>
          </a:p>
        </p:txBody>
      </p:sp>
      <p:sp>
        <p:nvSpPr>
          <p:cNvPr id="61" name="圆角矩形 60"/>
          <p:cNvSpPr/>
          <p:nvPr/>
        </p:nvSpPr>
        <p:spPr>
          <a:xfrm>
            <a:off x="4555906" y="5626705"/>
            <a:ext cx="1201108" cy="317509"/>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测试报告</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62" name="下箭头 61"/>
          <p:cNvSpPr/>
          <p:nvPr/>
        </p:nvSpPr>
        <p:spPr bwMode="auto">
          <a:xfrm flipH="1">
            <a:off x="8071873" y="2591979"/>
            <a:ext cx="258257" cy="2498808"/>
          </a:xfrm>
          <a:prstGeom prst="downArrow">
            <a:avLst/>
          </a:prstGeom>
          <a:ln>
            <a:headEnd type="oval" w="med" len="med"/>
            <a:tailEnd/>
          </a:ln>
          <a:extLst/>
        </p:spPr>
        <p:style>
          <a:lnRef idx="2">
            <a:schemeClr val="accent5"/>
          </a:lnRef>
          <a:fillRef idx="1">
            <a:schemeClr val="lt1"/>
          </a:fillRef>
          <a:effectRef idx="0">
            <a:schemeClr val="accent5"/>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400"/>
            <a:endParaRPr kumimoji="1" lang="zh-CN" altLang="en-US" sz="1800" dirty="0"/>
          </a:p>
        </p:txBody>
      </p:sp>
      <p:sp>
        <p:nvSpPr>
          <p:cNvPr id="63" name="圆角矩形 62"/>
          <p:cNvSpPr/>
          <p:nvPr/>
        </p:nvSpPr>
        <p:spPr>
          <a:xfrm>
            <a:off x="6227892" y="4055815"/>
            <a:ext cx="968424" cy="37346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内嵌服务</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64" name="圆角矩形 63"/>
          <p:cNvSpPr/>
          <p:nvPr/>
        </p:nvSpPr>
        <p:spPr>
          <a:xfrm>
            <a:off x="6239531" y="3503428"/>
            <a:ext cx="968424" cy="37346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smtClean="0">
                <a:solidFill>
                  <a:schemeClr val="bg1"/>
                </a:solidFill>
                <a:latin typeface="华文中宋" panose="02010600040101010101" pitchFamily="2" charset="-122"/>
                <a:ea typeface="华文中宋" panose="02010600040101010101" pitchFamily="2" charset="-122"/>
              </a:rPr>
              <a:t>全局上下文</a:t>
            </a:r>
            <a:endParaRPr lang="en-US" altLang="zh-CN" sz="1000" dirty="0">
              <a:solidFill>
                <a:schemeClr val="bg1"/>
              </a:solidFill>
              <a:latin typeface="华文中宋" panose="02010600040101010101" pitchFamily="2" charset="-122"/>
              <a:ea typeface="华文中宋" panose="02010600040101010101" pitchFamily="2" charset="-122"/>
            </a:endParaRPr>
          </a:p>
        </p:txBody>
      </p:sp>
      <p:sp>
        <p:nvSpPr>
          <p:cNvPr id="65" name="下箭头 64"/>
          <p:cNvSpPr/>
          <p:nvPr/>
        </p:nvSpPr>
        <p:spPr bwMode="auto">
          <a:xfrm flipH="1">
            <a:off x="5373936" y="2549160"/>
            <a:ext cx="400971" cy="398350"/>
          </a:xfrm>
          <a:prstGeom prst="downArrow">
            <a:avLst/>
          </a:prstGeom>
          <a:ln>
            <a:headEnd type="oval" w="med" len="med"/>
            <a:tailEnd/>
          </a:ln>
          <a:extLst/>
        </p:spPr>
        <p:style>
          <a:lnRef idx="2">
            <a:schemeClr val="accent5"/>
          </a:lnRef>
          <a:fillRef idx="1">
            <a:schemeClr val="lt1"/>
          </a:fillRef>
          <a:effectRef idx="0">
            <a:schemeClr val="accent5"/>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400"/>
            <a:endParaRPr kumimoji="1" lang="zh-CN" altLang="en-US" sz="1800" dirty="0"/>
          </a:p>
        </p:txBody>
      </p:sp>
      <p:sp>
        <p:nvSpPr>
          <p:cNvPr id="66" name="下箭头 65"/>
          <p:cNvSpPr/>
          <p:nvPr/>
        </p:nvSpPr>
        <p:spPr bwMode="auto">
          <a:xfrm flipH="1">
            <a:off x="1092394" y="2574509"/>
            <a:ext cx="258257" cy="2498808"/>
          </a:xfrm>
          <a:prstGeom prst="downArrow">
            <a:avLst/>
          </a:prstGeom>
          <a:ln>
            <a:headEnd type="oval" w="med" len="med"/>
            <a:tailEnd/>
          </a:ln>
          <a:extLst/>
        </p:spPr>
        <p:style>
          <a:lnRef idx="2">
            <a:schemeClr val="accent5"/>
          </a:lnRef>
          <a:fillRef idx="1">
            <a:schemeClr val="lt1"/>
          </a:fillRef>
          <a:effectRef idx="0">
            <a:schemeClr val="accent5"/>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400"/>
            <a:endParaRPr kumimoji="1" lang="zh-CN" altLang="en-US" sz="1800" dirty="0"/>
          </a:p>
        </p:txBody>
      </p:sp>
    </p:spTree>
    <p:extLst>
      <p:ext uri="{BB962C8B-B14F-4D97-AF65-F5344CB8AC3E}">
        <p14:creationId xmlns:p14="http://schemas.microsoft.com/office/powerpoint/2010/main" val="1696701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1845941" y="1245284"/>
            <a:ext cx="3456000" cy="335733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rgbClr val="00B0F0"/>
              </a:solidFill>
            </a:endParaRPr>
          </a:p>
        </p:txBody>
      </p:sp>
      <p:sp>
        <p:nvSpPr>
          <p:cNvPr id="6"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隔离容器</a:t>
            </a:r>
            <a:r>
              <a:rPr kumimoji="1" lang="zh-CN" altLang="zh-CN" sz="2500" dirty="0" smtClean="0">
                <a:solidFill>
                  <a:srgbClr val="00B0F0"/>
                </a:solidFill>
              </a:rPr>
              <a:t>—</a:t>
            </a:r>
            <a:r>
              <a:rPr kumimoji="1" lang="zh-CN" altLang="en-US" sz="2500" dirty="0" smtClean="0">
                <a:solidFill>
                  <a:srgbClr val="00B0F0"/>
                </a:solidFill>
              </a:rPr>
              <a:t>层次结构</a:t>
            </a:r>
            <a:endParaRPr kumimoji="1" lang="zh-CN" altLang="en-US" sz="2500" dirty="0">
              <a:solidFill>
                <a:srgbClr val="00B0F0"/>
              </a:solidFill>
            </a:endParaRPr>
          </a:p>
        </p:txBody>
      </p:sp>
      <p:sp>
        <p:nvSpPr>
          <p:cNvPr id="5" name="圆角矩形 4"/>
          <p:cNvSpPr/>
          <p:nvPr/>
        </p:nvSpPr>
        <p:spPr>
          <a:xfrm>
            <a:off x="6656733" y="1196752"/>
            <a:ext cx="3456000" cy="3405862"/>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rgbClr val="00B0F0"/>
              </a:solidFill>
            </a:endParaRPr>
          </a:p>
        </p:txBody>
      </p:sp>
      <p:sp>
        <p:nvSpPr>
          <p:cNvPr id="12" name="文本框 11"/>
          <p:cNvSpPr txBox="1"/>
          <p:nvPr/>
        </p:nvSpPr>
        <p:spPr>
          <a:xfrm>
            <a:off x="2968647" y="1267848"/>
            <a:ext cx="1210588" cy="338554"/>
          </a:xfrm>
          <a:prstGeom prst="rect">
            <a:avLst/>
          </a:prstGeom>
          <a:noFill/>
        </p:spPr>
        <p:txBody>
          <a:bodyPr wrap="none" rtlCol="0">
            <a:spAutoFit/>
          </a:bodyPr>
          <a:lstStyle/>
          <a:p>
            <a:r>
              <a:rPr kumimoji="1" lang="zh-CN" altLang="en-US" sz="1600" b="1" dirty="0" smtClean="0"/>
              <a:t>应用服务器</a:t>
            </a:r>
            <a:endParaRPr kumimoji="1" lang="zh-CN" altLang="en-US" sz="1600" b="1" dirty="0"/>
          </a:p>
        </p:txBody>
      </p:sp>
      <p:sp>
        <p:nvSpPr>
          <p:cNvPr id="17" name="圆角矩形 16"/>
          <p:cNvSpPr/>
          <p:nvPr/>
        </p:nvSpPr>
        <p:spPr>
          <a:xfrm>
            <a:off x="1845940" y="5085184"/>
            <a:ext cx="8265600" cy="338554"/>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rgbClr val="00B0F0"/>
              </a:solidFill>
            </a:endParaRPr>
          </a:p>
        </p:txBody>
      </p:sp>
      <p:sp>
        <p:nvSpPr>
          <p:cNvPr id="18" name="文本框 17"/>
          <p:cNvSpPr txBox="1"/>
          <p:nvPr/>
        </p:nvSpPr>
        <p:spPr>
          <a:xfrm>
            <a:off x="5369511" y="5085184"/>
            <a:ext cx="1210588" cy="338554"/>
          </a:xfrm>
          <a:prstGeom prst="rect">
            <a:avLst/>
          </a:prstGeom>
          <a:noFill/>
        </p:spPr>
        <p:txBody>
          <a:bodyPr wrap="none" rtlCol="0">
            <a:spAutoFit/>
          </a:bodyPr>
          <a:lstStyle/>
          <a:p>
            <a:r>
              <a:rPr kumimoji="1" lang="zh-CN" altLang="en-US" sz="1600" b="1" dirty="0" smtClean="0"/>
              <a:t>容器访问层</a:t>
            </a:r>
            <a:endParaRPr kumimoji="1" lang="zh-CN" altLang="en-US" sz="1600" b="1" dirty="0"/>
          </a:p>
        </p:txBody>
      </p:sp>
      <p:sp>
        <p:nvSpPr>
          <p:cNvPr id="19" name="文本框 18"/>
          <p:cNvSpPr txBox="1"/>
          <p:nvPr/>
        </p:nvSpPr>
        <p:spPr>
          <a:xfrm>
            <a:off x="7869985" y="1270512"/>
            <a:ext cx="1005403" cy="338554"/>
          </a:xfrm>
          <a:prstGeom prst="rect">
            <a:avLst/>
          </a:prstGeom>
          <a:noFill/>
        </p:spPr>
        <p:txBody>
          <a:bodyPr wrap="none" rtlCol="0">
            <a:spAutoFit/>
          </a:bodyPr>
          <a:lstStyle/>
          <a:p>
            <a:r>
              <a:rPr kumimoji="1" lang="zh-CN" altLang="en-US" sz="1600" b="1" dirty="0" smtClean="0"/>
              <a:t>隔离容器</a:t>
            </a:r>
            <a:endParaRPr kumimoji="1" lang="zh-CN" altLang="en-US" sz="1600" b="1" dirty="0"/>
          </a:p>
        </p:txBody>
      </p:sp>
      <p:sp>
        <p:nvSpPr>
          <p:cNvPr id="20" name="圆角矩形 19"/>
          <p:cNvSpPr/>
          <p:nvPr/>
        </p:nvSpPr>
        <p:spPr>
          <a:xfrm>
            <a:off x="2044213" y="1677498"/>
            <a:ext cx="1475999" cy="268954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ctr"/>
            <a:r>
              <a:rPr kumimoji="1" lang="en-US" altLang="zh-CN" sz="1200" dirty="0" smtClean="0">
                <a:solidFill>
                  <a:schemeClr val="bg1"/>
                </a:solidFill>
              </a:rPr>
              <a:t>Host1(war</a:t>
            </a:r>
            <a:r>
              <a:rPr kumimoji="1" lang="zh-CN" altLang="en-US" sz="1200" dirty="0" smtClean="0">
                <a:solidFill>
                  <a:schemeClr val="bg1"/>
                </a:solidFill>
              </a:rPr>
              <a:t>包</a:t>
            </a:r>
            <a:r>
              <a:rPr kumimoji="1" lang="en-US" altLang="zh-CN" sz="1200" dirty="0" smtClean="0">
                <a:solidFill>
                  <a:schemeClr val="bg1"/>
                </a:solidFill>
              </a:rPr>
              <a:t>)</a:t>
            </a:r>
          </a:p>
        </p:txBody>
      </p:sp>
      <p:sp>
        <p:nvSpPr>
          <p:cNvPr id="21" name="圆角矩形 20"/>
          <p:cNvSpPr/>
          <p:nvPr/>
        </p:nvSpPr>
        <p:spPr>
          <a:xfrm>
            <a:off x="3646865" y="1659120"/>
            <a:ext cx="1475999" cy="2707927"/>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ctr"/>
            <a:r>
              <a:rPr kumimoji="1" lang="en-US" altLang="zh-CN" sz="1200" dirty="0" smtClean="0">
                <a:solidFill>
                  <a:schemeClr val="bg1"/>
                </a:solidFill>
              </a:rPr>
              <a:t>Host2(</a:t>
            </a:r>
            <a:r>
              <a:rPr kumimoji="1" lang="en-US" altLang="zh-CN" sz="1200" dirty="0">
                <a:solidFill>
                  <a:schemeClr val="bg1"/>
                </a:solidFill>
              </a:rPr>
              <a:t>(war</a:t>
            </a:r>
            <a:r>
              <a:rPr kumimoji="1" lang="zh-CN" altLang="en-US" sz="1200" dirty="0">
                <a:solidFill>
                  <a:schemeClr val="bg1"/>
                </a:solidFill>
              </a:rPr>
              <a:t>包</a:t>
            </a:r>
            <a:r>
              <a:rPr kumimoji="1" lang="en-US" altLang="zh-CN" sz="1200" dirty="0">
                <a:solidFill>
                  <a:schemeClr val="bg1"/>
                </a:solidFill>
              </a:rPr>
              <a:t>)</a:t>
            </a:r>
            <a:r>
              <a:rPr kumimoji="1" lang="en-US" altLang="zh-CN" sz="1200" dirty="0" smtClean="0">
                <a:solidFill>
                  <a:schemeClr val="bg1"/>
                </a:solidFill>
              </a:rPr>
              <a:t>)</a:t>
            </a:r>
          </a:p>
        </p:txBody>
      </p:sp>
      <p:sp>
        <p:nvSpPr>
          <p:cNvPr id="25" name="圆角矩形 24"/>
          <p:cNvSpPr/>
          <p:nvPr/>
        </p:nvSpPr>
        <p:spPr>
          <a:xfrm>
            <a:off x="6840065" y="1607664"/>
            <a:ext cx="1475999" cy="1822246"/>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ctr"/>
            <a:endParaRPr kumimoji="1" lang="en-US" altLang="zh-CN" sz="1200" dirty="0" smtClean="0">
              <a:solidFill>
                <a:schemeClr val="bg1"/>
              </a:solidFill>
            </a:endParaRPr>
          </a:p>
        </p:txBody>
      </p:sp>
      <p:sp>
        <p:nvSpPr>
          <p:cNvPr id="30" name="圆角矩形 29"/>
          <p:cNvSpPr/>
          <p:nvPr/>
        </p:nvSpPr>
        <p:spPr>
          <a:xfrm>
            <a:off x="7085333" y="1916832"/>
            <a:ext cx="982541" cy="279713"/>
          </a:xfrm>
          <a:prstGeom prst="roundRect">
            <a:avLst/>
          </a:prstGeom>
          <a:ln/>
        </p:spPr>
        <p:style>
          <a:lnRef idx="2">
            <a:schemeClr val="accent2"/>
          </a:lnRef>
          <a:fillRef idx="1">
            <a:schemeClr val="lt1"/>
          </a:fillRef>
          <a:effectRef idx="0">
            <a:schemeClr val="accent2"/>
          </a:effectRef>
          <a:fontRef idx="minor">
            <a:schemeClr val="dk1"/>
          </a:fontRef>
        </p:style>
        <p:txBody>
          <a:bodyPr lIns="90000" rIns="90000" rtlCol="0" anchor="ctr"/>
          <a:lstStyle/>
          <a:p>
            <a:pPr algn="ctr"/>
            <a:r>
              <a:rPr kumimoji="1" lang="zh-CN" altLang="en-US" sz="1200" dirty="0" smtClean="0">
                <a:ln w="0"/>
                <a:solidFill>
                  <a:schemeClr val="accent1"/>
                </a:solidFill>
                <a:effectLst>
                  <a:outerShdw blurRad="38100" dist="25400" dir="5400000" algn="ctr" rotWithShape="0">
                    <a:srgbClr val="6E747A">
                      <a:alpha val="43000"/>
                    </a:srgbClr>
                  </a:outerShdw>
                </a:effectLst>
              </a:rPr>
              <a:t>类型导出</a:t>
            </a:r>
            <a:endParaRPr kumimoji="1" lang="en-US" altLang="zh-CN" sz="1200" dirty="0" smtClean="0">
              <a:ln w="0"/>
              <a:solidFill>
                <a:schemeClr val="accent1"/>
              </a:solidFill>
              <a:effectLst>
                <a:outerShdw blurRad="38100" dist="25400" dir="5400000" algn="ctr" rotWithShape="0">
                  <a:srgbClr val="6E747A">
                    <a:alpha val="43000"/>
                  </a:srgbClr>
                </a:outerShdw>
              </a:effectLst>
            </a:endParaRPr>
          </a:p>
        </p:txBody>
      </p:sp>
      <p:sp>
        <p:nvSpPr>
          <p:cNvPr id="31" name="圆角矩形 30"/>
          <p:cNvSpPr/>
          <p:nvPr/>
        </p:nvSpPr>
        <p:spPr>
          <a:xfrm>
            <a:off x="7086793" y="2302142"/>
            <a:ext cx="982541" cy="279713"/>
          </a:xfrm>
          <a:prstGeom prst="roundRect">
            <a:avLst/>
          </a:prstGeom>
          <a:ln/>
        </p:spPr>
        <p:style>
          <a:lnRef idx="2">
            <a:schemeClr val="accent2"/>
          </a:lnRef>
          <a:fillRef idx="1">
            <a:schemeClr val="lt1"/>
          </a:fillRef>
          <a:effectRef idx="0">
            <a:schemeClr val="accent2"/>
          </a:effectRef>
          <a:fontRef idx="minor">
            <a:schemeClr val="dk1"/>
          </a:fontRef>
        </p:style>
        <p:txBody>
          <a:bodyPr lIns="90000" rIns="90000" rtlCol="0" anchor="ctr"/>
          <a:lstStyle/>
          <a:p>
            <a:pPr algn="ctr"/>
            <a:r>
              <a:rPr kumimoji="1" lang="zh-CN" altLang="en-US" sz="1200" dirty="0" smtClean="0">
                <a:ln w="0"/>
                <a:solidFill>
                  <a:schemeClr val="accent1"/>
                </a:solidFill>
                <a:effectLst>
                  <a:outerShdw blurRad="38100" dist="25400" dir="5400000" algn="ctr" rotWithShape="0">
                    <a:srgbClr val="6E747A">
                      <a:alpha val="43000"/>
                    </a:srgbClr>
                  </a:outerShdw>
                </a:effectLst>
              </a:rPr>
              <a:t>自定义服务</a:t>
            </a:r>
            <a:endParaRPr kumimoji="1" lang="en-US" altLang="zh-CN" sz="1200" dirty="0" smtClean="0">
              <a:ln w="0"/>
              <a:solidFill>
                <a:schemeClr val="accent1"/>
              </a:solidFill>
              <a:effectLst>
                <a:outerShdw blurRad="38100" dist="25400" dir="5400000" algn="ctr" rotWithShape="0">
                  <a:srgbClr val="6E747A">
                    <a:alpha val="43000"/>
                  </a:srgbClr>
                </a:outerShdw>
              </a:effectLst>
            </a:endParaRPr>
          </a:p>
        </p:txBody>
      </p:sp>
      <p:sp>
        <p:nvSpPr>
          <p:cNvPr id="32" name="圆角矩形 31"/>
          <p:cNvSpPr/>
          <p:nvPr/>
        </p:nvSpPr>
        <p:spPr>
          <a:xfrm>
            <a:off x="7083873" y="2672191"/>
            <a:ext cx="982541" cy="279713"/>
          </a:xfrm>
          <a:prstGeom prst="roundRect">
            <a:avLst/>
          </a:prstGeom>
          <a:ln/>
        </p:spPr>
        <p:style>
          <a:lnRef idx="2">
            <a:schemeClr val="accent2"/>
          </a:lnRef>
          <a:fillRef idx="1">
            <a:schemeClr val="lt1"/>
          </a:fillRef>
          <a:effectRef idx="0">
            <a:schemeClr val="accent2"/>
          </a:effectRef>
          <a:fontRef idx="minor">
            <a:schemeClr val="dk1"/>
          </a:fontRef>
        </p:style>
        <p:txBody>
          <a:bodyPr lIns="90000" rIns="90000" rtlCol="0" anchor="ctr"/>
          <a:lstStyle/>
          <a:p>
            <a:pPr algn="ctr"/>
            <a:r>
              <a:rPr kumimoji="1" lang="en-US" altLang="zh-CN" sz="1200" dirty="0" smtClean="0">
                <a:ln w="0"/>
                <a:solidFill>
                  <a:schemeClr val="accent1"/>
                </a:solidFill>
                <a:effectLst>
                  <a:outerShdw blurRad="38100" dist="25400" dir="5400000" algn="ctr" rotWithShape="0">
                    <a:srgbClr val="6E747A">
                      <a:alpha val="43000"/>
                    </a:srgbClr>
                  </a:outerShdw>
                </a:effectLst>
              </a:rPr>
              <a:t>QOS</a:t>
            </a:r>
            <a:r>
              <a:rPr kumimoji="1" lang="zh-CN" altLang="en-US" sz="1200" dirty="0" smtClean="0">
                <a:ln w="0"/>
                <a:solidFill>
                  <a:schemeClr val="accent1"/>
                </a:solidFill>
                <a:effectLst>
                  <a:outerShdw blurRad="38100" dist="25400" dir="5400000" algn="ctr" rotWithShape="0">
                    <a:srgbClr val="6E747A">
                      <a:alpha val="43000"/>
                    </a:srgbClr>
                  </a:outerShdw>
                </a:effectLst>
              </a:rPr>
              <a:t>命令</a:t>
            </a:r>
            <a:endParaRPr kumimoji="1" lang="en-US" altLang="zh-CN" sz="1200" dirty="0" smtClean="0">
              <a:ln w="0"/>
              <a:solidFill>
                <a:schemeClr val="accent1"/>
              </a:solidFill>
              <a:effectLst>
                <a:outerShdw blurRad="38100" dist="25400" dir="5400000" algn="ctr" rotWithShape="0">
                  <a:srgbClr val="6E747A">
                    <a:alpha val="43000"/>
                  </a:srgbClr>
                </a:outerShdw>
              </a:effectLst>
            </a:endParaRPr>
          </a:p>
        </p:txBody>
      </p:sp>
      <p:sp>
        <p:nvSpPr>
          <p:cNvPr id="33" name="圆角矩形 32"/>
          <p:cNvSpPr/>
          <p:nvPr/>
        </p:nvSpPr>
        <p:spPr>
          <a:xfrm>
            <a:off x="7083872" y="3042240"/>
            <a:ext cx="982541" cy="279713"/>
          </a:xfrm>
          <a:prstGeom prst="roundRect">
            <a:avLst/>
          </a:prstGeom>
          <a:ln/>
        </p:spPr>
        <p:style>
          <a:lnRef idx="2">
            <a:schemeClr val="accent2"/>
          </a:lnRef>
          <a:fillRef idx="1">
            <a:schemeClr val="lt1"/>
          </a:fillRef>
          <a:effectRef idx="0">
            <a:schemeClr val="accent2"/>
          </a:effectRef>
          <a:fontRef idx="minor">
            <a:schemeClr val="dk1"/>
          </a:fontRef>
        </p:style>
        <p:txBody>
          <a:bodyPr lIns="90000" rIns="90000" rtlCol="0" anchor="ctr"/>
          <a:lstStyle/>
          <a:p>
            <a:pPr algn="ctr"/>
            <a:r>
              <a:rPr kumimoji="1" lang="zh-CN" altLang="en-US" sz="1200" dirty="0" smtClean="0">
                <a:ln w="0"/>
                <a:solidFill>
                  <a:schemeClr val="accent1"/>
                </a:solidFill>
                <a:effectLst>
                  <a:outerShdw blurRad="38100" dist="25400" dir="5400000" algn="ctr" rotWithShape="0">
                    <a:srgbClr val="6E747A">
                      <a:alpha val="43000"/>
                    </a:srgbClr>
                  </a:outerShdw>
                </a:effectLst>
              </a:rPr>
              <a:t>类加载器</a:t>
            </a:r>
            <a:endParaRPr kumimoji="1" lang="en-US" altLang="zh-CN" sz="1200" dirty="0" smtClean="0">
              <a:ln w="0"/>
              <a:solidFill>
                <a:schemeClr val="accent1"/>
              </a:solidFill>
              <a:effectLst>
                <a:outerShdw blurRad="38100" dist="25400" dir="5400000" algn="ctr" rotWithShape="0">
                  <a:srgbClr val="6E747A">
                    <a:alpha val="43000"/>
                  </a:srgbClr>
                </a:outerShdw>
              </a:effectLst>
            </a:endParaRPr>
          </a:p>
        </p:txBody>
      </p:sp>
      <p:sp>
        <p:nvSpPr>
          <p:cNvPr id="35" name="圆角矩形 34"/>
          <p:cNvSpPr/>
          <p:nvPr/>
        </p:nvSpPr>
        <p:spPr>
          <a:xfrm>
            <a:off x="6837142" y="3501884"/>
            <a:ext cx="3073695" cy="23719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ctr"/>
            <a:r>
              <a:rPr kumimoji="1" lang="zh-CN" altLang="en-US" sz="1200" dirty="0" smtClean="0">
                <a:solidFill>
                  <a:schemeClr val="bg1"/>
                </a:solidFill>
              </a:rPr>
              <a:t>共享上下文</a:t>
            </a:r>
            <a:endParaRPr kumimoji="1" lang="en-US" altLang="zh-CN" sz="1200" dirty="0" smtClean="0">
              <a:solidFill>
                <a:schemeClr val="bg1"/>
              </a:solidFill>
            </a:endParaRPr>
          </a:p>
        </p:txBody>
      </p:sp>
      <p:sp>
        <p:nvSpPr>
          <p:cNvPr id="36" name="圆角矩形 35"/>
          <p:cNvSpPr/>
          <p:nvPr/>
        </p:nvSpPr>
        <p:spPr>
          <a:xfrm>
            <a:off x="6835841" y="3806072"/>
            <a:ext cx="3073695" cy="23719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ctr"/>
            <a:r>
              <a:rPr kumimoji="1" lang="en-US" altLang="zh-CN" sz="1200" dirty="0" smtClean="0">
                <a:solidFill>
                  <a:schemeClr val="bg1"/>
                </a:solidFill>
              </a:rPr>
              <a:t>Pipeline</a:t>
            </a:r>
          </a:p>
        </p:txBody>
      </p:sp>
      <p:sp>
        <p:nvSpPr>
          <p:cNvPr id="37" name="圆角矩形 36"/>
          <p:cNvSpPr/>
          <p:nvPr/>
        </p:nvSpPr>
        <p:spPr>
          <a:xfrm>
            <a:off x="6835840" y="4129853"/>
            <a:ext cx="3073695" cy="23719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ctr"/>
            <a:r>
              <a:rPr kumimoji="1" lang="zh-CN" altLang="en-US" sz="1200" dirty="0" smtClean="0">
                <a:solidFill>
                  <a:schemeClr val="bg1"/>
                </a:solidFill>
              </a:rPr>
              <a:t>容器类加载器</a:t>
            </a:r>
            <a:endParaRPr kumimoji="1" lang="en-US" altLang="zh-CN" sz="1200" dirty="0" smtClean="0">
              <a:solidFill>
                <a:schemeClr val="bg1"/>
              </a:solidFill>
            </a:endParaRPr>
          </a:p>
        </p:txBody>
      </p:sp>
      <p:sp>
        <p:nvSpPr>
          <p:cNvPr id="38" name="圆角矩形 37"/>
          <p:cNvSpPr/>
          <p:nvPr/>
        </p:nvSpPr>
        <p:spPr>
          <a:xfrm>
            <a:off x="8433536" y="1606402"/>
            <a:ext cx="1475999" cy="1822246"/>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ctr"/>
            <a:endParaRPr kumimoji="1" lang="en-US" altLang="zh-CN" sz="1200" dirty="0" smtClean="0">
              <a:solidFill>
                <a:schemeClr val="bg1"/>
              </a:solidFill>
            </a:endParaRPr>
          </a:p>
        </p:txBody>
      </p:sp>
      <p:sp>
        <p:nvSpPr>
          <p:cNvPr id="39" name="圆角矩形 38"/>
          <p:cNvSpPr/>
          <p:nvPr/>
        </p:nvSpPr>
        <p:spPr>
          <a:xfrm>
            <a:off x="8678804" y="1915570"/>
            <a:ext cx="982541" cy="279713"/>
          </a:xfrm>
          <a:prstGeom prst="roundRect">
            <a:avLst/>
          </a:prstGeom>
          <a:ln/>
        </p:spPr>
        <p:style>
          <a:lnRef idx="2">
            <a:schemeClr val="accent2"/>
          </a:lnRef>
          <a:fillRef idx="1">
            <a:schemeClr val="lt1"/>
          </a:fillRef>
          <a:effectRef idx="0">
            <a:schemeClr val="accent2"/>
          </a:effectRef>
          <a:fontRef idx="minor">
            <a:schemeClr val="dk1"/>
          </a:fontRef>
        </p:style>
        <p:txBody>
          <a:bodyPr lIns="90000" rIns="90000" rtlCol="0" anchor="ctr"/>
          <a:lstStyle/>
          <a:p>
            <a:pPr algn="ctr"/>
            <a:r>
              <a:rPr kumimoji="1" lang="zh-CN" altLang="en-US" sz="1200" dirty="0" smtClean="0">
                <a:ln w="0"/>
                <a:solidFill>
                  <a:schemeClr val="accent1"/>
                </a:solidFill>
                <a:effectLst>
                  <a:outerShdw blurRad="38100" dist="25400" dir="5400000" algn="ctr" rotWithShape="0">
                    <a:srgbClr val="6E747A">
                      <a:alpha val="43000"/>
                    </a:srgbClr>
                  </a:outerShdw>
                </a:effectLst>
              </a:rPr>
              <a:t>类型导出</a:t>
            </a:r>
            <a:endParaRPr kumimoji="1" lang="en-US" altLang="zh-CN" sz="1200" dirty="0" smtClean="0">
              <a:ln w="0"/>
              <a:solidFill>
                <a:schemeClr val="accent1"/>
              </a:solidFill>
              <a:effectLst>
                <a:outerShdw blurRad="38100" dist="25400" dir="5400000" algn="ctr" rotWithShape="0">
                  <a:srgbClr val="6E747A">
                    <a:alpha val="43000"/>
                  </a:srgbClr>
                </a:outerShdw>
              </a:effectLst>
            </a:endParaRPr>
          </a:p>
        </p:txBody>
      </p:sp>
      <p:sp>
        <p:nvSpPr>
          <p:cNvPr id="40" name="圆角矩形 39"/>
          <p:cNvSpPr/>
          <p:nvPr/>
        </p:nvSpPr>
        <p:spPr>
          <a:xfrm>
            <a:off x="8680264" y="2300880"/>
            <a:ext cx="982541" cy="279713"/>
          </a:xfrm>
          <a:prstGeom prst="roundRect">
            <a:avLst/>
          </a:prstGeom>
          <a:ln/>
        </p:spPr>
        <p:style>
          <a:lnRef idx="2">
            <a:schemeClr val="accent2"/>
          </a:lnRef>
          <a:fillRef idx="1">
            <a:schemeClr val="lt1"/>
          </a:fillRef>
          <a:effectRef idx="0">
            <a:schemeClr val="accent2"/>
          </a:effectRef>
          <a:fontRef idx="minor">
            <a:schemeClr val="dk1"/>
          </a:fontRef>
        </p:style>
        <p:txBody>
          <a:bodyPr lIns="90000" rIns="90000" rtlCol="0" anchor="ctr"/>
          <a:lstStyle/>
          <a:p>
            <a:pPr algn="ctr"/>
            <a:r>
              <a:rPr kumimoji="1" lang="zh-CN" altLang="en-US" sz="1200" dirty="0" smtClean="0">
                <a:ln w="0"/>
                <a:solidFill>
                  <a:schemeClr val="accent1"/>
                </a:solidFill>
                <a:effectLst>
                  <a:outerShdw blurRad="38100" dist="25400" dir="5400000" algn="ctr" rotWithShape="0">
                    <a:srgbClr val="6E747A">
                      <a:alpha val="43000"/>
                    </a:srgbClr>
                  </a:outerShdw>
                </a:effectLst>
              </a:rPr>
              <a:t>自定义服务</a:t>
            </a:r>
            <a:endParaRPr kumimoji="1" lang="en-US" altLang="zh-CN" sz="1200" dirty="0" smtClean="0">
              <a:ln w="0"/>
              <a:solidFill>
                <a:schemeClr val="accent1"/>
              </a:solidFill>
              <a:effectLst>
                <a:outerShdw blurRad="38100" dist="25400" dir="5400000" algn="ctr" rotWithShape="0">
                  <a:srgbClr val="6E747A">
                    <a:alpha val="43000"/>
                  </a:srgbClr>
                </a:outerShdw>
              </a:effectLst>
            </a:endParaRPr>
          </a:p>
        </p:txBody>
      </p:sp>
      <p:sp>
        <p:nvSpPr>
          <p:cNvPr id="41" name="圆角矩形 40"/>
          <p:cNvSpPr/>
          <p:nvPr/>
        </p:nvSpPr>
        <p:spPr>
          <a:xfrm>
            <a:off x="8677344" y="2670929"/>
            <a:ext cx="982541" cy="279713"/>
          </a:xfrm>
          <a:prstGeom prst="roundRect">
            <a:avLst/>
          </a:prstGeom>
          <a:ln/>
        </p:spPr>
        <p:style>
          <a:lnRef idx="2">
            <a:schemeClr val="accent2"/>
          </a:lnRef>
          <a:fillRef idx="1">
            <a:schemeClr val="lt1"/>
          </a:fillRef>
          <a:effectRef idx="0">
            <a:schemeClr val="accent2"/>
          </a:effectRef>
          <a:fontRef idx="minor">
            <a:schemeClr val="dk1"/>
          </a:fontRef>
        </p:style>
        <p:txBody>
          <a:bodyPr lIns="90000" rIns="90000" rtlCol="0" anchor="ctr"/>
          <a:lstStyle/>
          <a:p>
            <a:pPr algn="ctr"/>
            <a:r>
              <a:rPr kumimoji="1" lang="en-US" altLang="zh-CN" sz="1200" dirty="0">
                <a:ln w="0"/>
                <a:solidFill>
                  <a:schemeClr val="accent1"/>
                </a:solidFill>
                <a:effectLst>
                  <a:outerShdw blurRad="38100" dist="25400" dir="5400000" algn="ctr" rotWithShape="0">
                    <a:srgbClr val="6E747A">
                      <a:alpha val="43000"/>
                    </a:srgbClr>
                  </a:outerShdw>
                </a:effectLst>
              </a:rPr>
              <a:t>QOS</a:t>
            </a:r>
            <a:r>
              <a:rPr kumimoji="1" lang="zh-CN" altLang="en-US" sz="1200" dirty="0">
                <a:ln w="0"/>
                <a:solidFill>
                  <a:schemeClr val="accent1"/>
                </a:solidFill>
                <a:effectLst>
                  <a:outerShdw blurRad="38100" dist="25400" dir="5400000" algn="ctr" rotWithShape="0">
                    <a:srgbClr val="6E747A">
                      <a:alpha val="43000"/>
                    </a:srgbClr>
                  </a:outerShdw>
                </a:effectLst>
              </a:rPr>
              <a:t>命令</a:t>
            </a:r>
            <a:endParaRPr kumimoji="1" lang="en-US" altLang="zh-CN" sz="1200" dirty="0" smtClean="0">
              <a:ln w="0"/>
              <a:solidFill>
                <a:schemeClr val="accent1"/>
              </a:solidFill>
              <a:effectLst>
                <a:outerShdw blurRad="38100" dist="25400" dir="5400000" algn="ctr" rotWithShape="0">
                  <a:srgbClr val="6E747A">
                    <a:alpha val="43000"/>
                  </a:srgbClr>
                </a:outerShdw>
              </a:effectLst>
            </a:endParaRPr>
          </a:p>
        </p:txBody>
      </p:sp>
      <p:sp>
        <p:nvSpPr>
          <p:cNvPr id="42" name="圆角矩形 41"/>
          <p:cNvSpPr/>
          <p:nvPr/>
        </p:nvSpPr>
        <p:spPr>
          <a:xfrm>
            <a:off x="8677343" y="3040978"/>
            <a:ext cx="982541" cy="279713"/>
          </a:xfrm>
          <a:prstGeom prst="roundRect">
            <a:avLst/>
          </a:prstGeom>
          <a:ln/>
        </p:spPr>
        <p:style>
          <a:lnRef idx="2">
            <a:schemeClr val="accent2"/>
          </a:lnRef>
          <a:fillRef idx="1">
            <a:schemeClr val="lt1"/>
          </a:fillRef>
          <a:effectRef idx="0">
            <a:schemeClr val="accent2"/>
          </a:effectRef>
          <a:fontRef idx="minor">
            <a:schemeClr val="dk1"/>
          </a:fontRef>
        </p:style>
        <p:txBody>
          <a:bodyPr lIns="90000" rIns="90000" rtlCol="0" anchor="ctr"/>
          <a:lstStyle/>
          <a:p>
            <a:pPr algn="ctr"/>
            <a:r>
              <a:rPr kumimoji="1" lang="zh-CN" altLang="en-US" sz="1200" dirty="0" smtClean="0">
                <a:ln w="0"/>
                <a:solidFill>
                  <a:schemeClr val="accent1"/>
                </a:solidFill>
                <a:effectLst>
                  <a:outerShdw blurRad="38100" dist="25400" dir="5400000" algn="ctr" rotWithShape="0">
                    <a:srgbClr val="6E747A">
                      <a:alpha val="43000"/>
                    </a:srgbClr>
                  </a:outerShdw>
                </a:effectLst>
              </a:rPr>
              <a:t>类加载器</a:t>
            </a:r>
            <a:endParaRPr kumimoji="1" lang="en-US" altLang="zh-CN" sz="1200" dirty="0" smtClean="0">
              <a:ln w="0"/>
              <a:solidFill>
                <a:schemeClr val="accent1"/>
              </a:solidFill>
              <a:effectLst>
                <a:outerShdw blurRad="38100" dist="25400" dir="5400000" algn="ctr" rotWithShape="0">
                  <a:srgbClr val="6E747A">
                    <a:alpha val="43000"/>
                  </a:srgbClr>
                </a:outerShdw>
              </a:effectLst>
            </a:endParaRPr>
          </a:p>
        </p:txBody>
      </p:sp>
      <p:sp>
        <p:nvSpPr>
          <p:cNvPr id="43" name="圆角矩形 42"/>
          <p:cNvSpPr/>
          <p:nvPr/>
        </p:nvSpPr>
        <p:spPr>
          <a:xfrm>
            <a:off x="2174606" y="3903454"/>
            <a:ext cx="1228426" cy="279624"/>
          </a:xfrm>
          <a:prstGeom prst="roundRect">
            <a:avLst/>
          </a:prstGeom>
          <a:ln/>
        </p:spPr>
        <p:style>
          <a:lnRef idx="2">
            <a:schemeClr val="accent2"/>
          </a:lnRef>
          <a:fillRef idx="1">
            <a:schemeClr val="lt1"/>
          </a:fillRef>
          <a:effectRef idx="0">
            <a:schemeClr val="accent2"/>
          </a:effectRef>
          <a:fontRef idx="minor">
            <a:schemeClr val="dk1"/>
          </a:fontRef>
        </p:style>
        <p:txBody>
          <a:bodyPr lIns="90000" rIns="90000" rtlCol="0" anchor="ctr"/>
          <a:lstStyle/>
          <a:p>
            <a:pPr algn="ctr"/>
            <a:r>
              <a:rPr kumimoji="1" lang="zh-CN" altLang="en-US" sz="1200" smtClean="0">
                <a:ln w="0"/>
                <a:solidFill>
                  <a:schemeClr val="accent1"/>
                </a:solidFill>
                <a:effectLst>
                  <a:outerShdw blurRad="38100" dist="25400" dir="5400000" algn="ctr" rotWithShape="0">
                    <a:srgbClr val="6E747A">
                      <a:alpha val="43000"/>
                    </a:srgbClr>
                  </a:outerShdw>
                </a:effectLst>
              </a:rPr>
              <a:t>应用类加载器</a:t>
            </a:r>
            <a:endParaRPr kumimoji="1" lang="en-US" altLang="zh-CN" sz="1200" dirty="0" smtClean="0">
              <a:ln w="0"/>
              <a:solidFill>
                <a:schemeClr val="accent1"/>
              </a:solidFill>
              <a:effectLst>
                <a:outerShdw blurRad="38100" dist="25400" dir="5400000" algn="ctr" rotWithShape="0">
                  <a:srgbClr val="6E747A">
                    <a:alpha val="43000"/>
                  </a:srgbClr>
                </a:outerShdw>
              </a:effectLst>
            </a:endParaRPr>
          </a:p>
        </p:txBody>
      </p:sp>
      <p:sp>
        <p:nvSpPr>
          <p:cNvPr id="44" name="圆角矩形 43"/>
          <p:cNvSpPr/>
          <p:nvPr/>
        </p:nvSpPr>
        <p:spPr>
          <a:xfrm>
            <a:off x="3770804" y="3899849"/>
            <a:ext cx="1228426" cy="279624"/>
          </a:xfrm>
          <a:prstGeom prst="roundRect">
            <a:avLst/>
          </a:prstGeom>
          <a:ln/>
        </p:spPr>
        <p:style>
          <a:lnRef idx="2">
            <a:schemeClr val="accent2"/>
          </a:lnRef>
          <a:fillRef idx="1">
            <a:schemeClr val="lt1"/>
          </a:fillRef>
          <a:effectRef idx="0">
            <a:schemeClr val="accent2"/>
          </a:effectRef>
          <a:fontRef idx="minor">
            <a:schemeClr val="dk1"/>
          </a:fontRef>
        </p:style>
        <p:txBody>
          <a:bodyPr lIns="90000" rIns="90000" rtlCol="0" anchor="ctr"/>
          <a:lstStyle/>
          <a:p>
            <a:pPr algn="ctr"/>
            <a:r>
              <a:rPr kumimoji="1" lang="zh-CN" altLang="en-US" sz="1200" smtClean="0">
                <a:ln w="0"/>
                <a:solidFill>
                  <a:schemeClr val="accent1"/>
                </a:solidFill>
                <a:effectLst>
                  <a:outerShdw blurRad="38100" dist="25400" dir="5400000" algn="ctr" rotWithShape="0">
                    <a:srgbClr val="6E747A">
                      <a:alpha val="43000"/>
                    </a:srgbClr>
                  </a:outerShdw>
                </a:effectLst>
              </a:rPr>
              <a:t>应用类加载器</a:t>
            </a:r>
            <a:endParaRPr kumimoji="1" lang="en-US" altLang="zh-CN" sz="1200" dirty="0" smtClean="0">
              <a:ln w="0"/>
              <a:solidFill>
                <a:schemeClr val="accent1"/>
              </a:solidFill>
              <a:effectLst>
                <a:outerShdw blurRad="38100" dist="25400" dir="5400000" algn="ctr" rotWithShape="0">
                  <a:srgbClr val="6E747A">
                    <a:alpha val="43000"/>
                  </a:srgbClr>
                </a:outerShdw>
              </a:effectLst>
            </a:endParaRPr>
          </a:p>
        </p:txBody>
      </p:sp>
      <p:sp>
        <p:nvSpPr>
          <p:cNvPr id="45" name="文本框 44"/>
          <p:cNvSpPr txBox="1"/>
          <p:nvPr/>
        </p:nvSpPr>
        <p:spPr>
          <a:xfrm>
            <a:off x="7145037" y="1621650"/>
            <a:ext cx="877163" cy="276999"/>
          </a:xfrm>
          <a:prstGeom prst="rect">
            <a:avLst/>
          </a:prstGeom>
          <a:noFill/>
        </p:spPr>
        <p:txBody>
          <a:bodyPr wrap="none" rtlCol="0">
            <a:spAutoFit/>
          </a:bodyPr>
          <a:lstStyle/>
          <a:p>
            <a:r>
              <a:rPr kumimoji="1" lang="en-US" altLang="zh-CN" sz="1200" b="1" dirty="0" err="1" smtClean="0">
                <a:solidFill>
                  <a:schemeClr val="bg1"/>
                </a:solidFill>
                <a:latin typeface="+mn-ea"/>
              </a:rPr>
              <a:t>Dubbo</a:t>
            </a:r>
            <a:r>
              <a:rPr kumimoji="1" lang="zh-CN" altLang="en-US" sz="1200" b="1" dirty="0" smtClean="0">
                <a:solidFill>
                  <a:schemeClr val="bg1"/>
                </a:solidFill>
                <a:latin typeface="+mn-ea"/>
              </a:rPr>
              <a:t>模块</a:t>
            </a:r>
            <a:endParaRPr kumimoji="1" lang="zh-CN" altLang="en-US" sz="1200" b="1" dirty="0">
              <a:solidFill>
                <a:schemeClr val="bg1"/>
              </a:solidFill>
              <a:latin typeface="+mn-ea"/>
            </a:endParaRPr>
          </a:p>
        </p:txBody>
      </p:sp>
      <p:sp>
        <p:nvSpPr>
          <p:cNvPr id="46" name="文本框 45"/>
          <p:cNvSpPr txBox="1"/>
          <p:nvPr/>
        </p:nvSpPr>
        <p:spPr>
          <a:xfrm>
            <a:off x="8806544" y="1618532"/>
            <a:ext cx="723275" cy="276999"/>
          </a:xfrm>
          <a:prstGeom prst="rect">
            <a:avLst/>
          </a:prstGeom>
          <a:noFill/>
        </p:spPr>
        <p:txBody>
          <a:bodyPr wrap="none" rtlCol="0">
            <a:spAutoFit/>
          </a:bodyPr>
          <a:lstStyle/>
          <a:p>
            <a:r>
              <a:rPr kumimoji="1" lang="en-US" altLang="zh-CN" sz="1200" b="1" dirty="0" smtClean="0">
                <a:solidFill>
                  <a:schemeClr val="bg1"/>
                </a:solidFill>
                <a:latin typeface="+mn-ea"/>
              </a:rPr>
              <a:t>QMQ</a:t>
            </a:r>
            <a:r>
              <a:rPr kumimoji="1" lang="zh-CN" altLang="en-US" sz="1200" b="1" dirty="0" smtClean="0">
                <a:solidFill>
                  <a:schemeClr val="bg1"/>
                </a:solidFill>
                <a:latin typeface="+mn-ea"/>
              </a:rPr>
              <a:t>模块</a:t>
            </a:r>
            <a:endParaRPr kumimoji="1" lang="zh-CN" altLang="en-US" sz="1200" b="1" dirty="0">
              <a:solidFill>
                <a:schemeClr val="bg1"/>
              </a:solidFill>
              <a:latin typeface="+mn-ea"/>
            </a:endParaRPr>
          </a:p>
        </p:txBody>
      </p:sp>
      <p:sp>
        <p:nvSpPr>
          <p:cNvPr id="47" name="虚尾箭头 46"/>
          <p:cNvSpPr/>
          <p:nvPr/>
        </p:nvSpPr>
        <p:spPr>
          <a:xfrm>
            <a:off x="5415904" y="2759827"/>
            <a:ext cx="1210588" cy="281151"/>
          </a:xfrm>
          <a:prstGeom prst="striped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ln w="0"/>
              <a:solidFill>
                <a:schemeClr val="accent1"/>
              </a:solidFill>
              <a:effectLst>
                <a:outerShdw blurRad="38100" dist="25400" dir="5400000" algn="ctr" rotWithShape="0">
                  <a:srgbClr val="6E747A">
                    <a:alpha val="43000"/>
                  </a:srgbClr>
                </a:outerShdw>
              </a:effectLst>
            </a:endParaRPr>
          </a:p>
        </p:txBody>
      </p:sp>
      <p:sp>
        <p:nvSpPr>
          <p:cNvPr id="48" name="虚尾箭头 47"/>
          <p:cNvSpPr/>
          <p:nvPr/>
        </p:nvSpPr>
        <p:spPr>
          <a:xfrm rot="10800000">
            <a:off x="5369511" y="3339330"/>
            <a:ext cx="1210588" cy="281151"/>
          </a:xfrm>
          <a:prstGeom prst="striped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ln w="0"/>
              <a:solidFill>
                <a:schemeClr val="accent1"/>
              </a:solidFill>
              <a:effectLst>
                <a:outerShdw blurRad="38100" dist="25400" dir="5400000" algn="ctr" rotWithShape="0">
                  <a:srgbClr val="6E747A">
                    <a:alpha val="43000"/>
                  </a:srgbClr>
                </a:outerShdw>
              </a:effectLst>
            </a:endParaRPr>
          </a:p>
        </p:txBody>
      </p:sp>
      <p:sp>
        <p:nvSpPr>
          <p:cNvPr id="49" name="文本框 48"/>
          <p:cNvSpPr txBox="1"/>
          <p:nvPr/>
        </p:nvSpPr>
        <p:spPr>
          <a:xfrm>
            <a:off x="5725151" y="3592072"/>
            <a:ext cx="543739" cy="307777"/>
          </a:xfrm>
          <a:prstGeom prst="rect">
            <a:avLst/>
          </a:prstGeom>
          <a:noFill/>
        </p:spPr>
        <p:txBody>
          <a:bodyPr wrap="none" rtlCol="0">
            <a:spAutoFit/>
          </a:bodyPr>
          <a:lstStyle/>
          <a:p>
            <a:r>
              <a:rPr kumimoji="1" lang="zh-CN" altLang="en-US" sz="1400" b="1" dirty="0" smtClean="0">
                <a:solidFill>
                  <a:srgbClr val="01B0F0"/>
                </a:solidFill>
              </a:rPr>
              <a:t>导出</a:t>
            </a:r>
            <a:endParaRPr kumimoji="1" lang="zh-CN" altLang="en-US" sz="1400" b="1" dirty="0">
              <a:solidFill>
                <a:srgbClr val="01B0F0"/>
              </a:solidFill>
            </a:endParaRPr>
          </a:p>
        </p:txBody>
      </p:sp>
      <p:sp>
        <p:nvSpPr>
          <p:cNvPr id="50" name="文本框 49"/>
          <p:cNvSpPr txBox="1"/>
          <p:nvPr/>
        </p:nvSpPr>
        <p:spPr>
          <a:xfrm>
            <a:off x="5707210" y="2457043"/>
            <a:ext cx="543739" cy="307777"/>
          </a:xfrm>
          <a:prstGeom prst="rect">
            <a:avLst/>
          </a:prstGeom>
          <a:noFill/>
        </p:spPr>
        <p:txBody>
          <a:bodyPr wrap="none" rtlCol="0">
            <a:spAutoFit/>
          </a:bodyPr>
          <a:lstStyle/>
          <a:p>
            <a:r>
              <a:rPr kumimoji="1" lang="zh-CN" altLang="en-US" sz="1400" b="1" dirty="0" smtClean="0">
                <a:solidFill>
                  <a:srgbClr val="01B0F0"/>
                </a:solidFill>
              </a:rPr>
              <a:t>引入</a:t>
            </a:r>
            <a:endParaRPr kumimoji="1" lang="zh-CN" altLang="en-US" sz="1400" b="1" dirty="0">
              <a:solidFill>
                <a:srgbClr val="01B0F0"/>
              </a:solidFill>
            </a:endParaRPr>
          </a:p>
        </p:txBody>
      </p:sp>
      <p:cxnSp>
        <p:nvCxnSpPr>
          <p:cNvPr id="53" name="直线箭头连接符 52"/>
          <p:cNvCxnSpPr>
            <a:stCxn id="15" idx="2"/>
          </p:cNvCxnSpPr>
          <p:nvPr/>
        </p:nvCxnSpPr>
        <p:spPr>
          <a:xfrm>
            <a:off x="3573941" y="4602614"/>
            <a:ext cx="0" cy="48257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p:cNvCxnSpPr>
            <a:endCxn id="5" idx="2"/>
          </p:cNvCxnSpPr>
          <p:nvPr/>
        </p:nvCxnSpPr>
        <p:spPr>
          <a:xfrm flipV="1">
            <a:off x="8384733" y="4602614"/>
            <a:ext cx="0" cy="48257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570361" y="4690010"/>
            <a:ext cx="543739" cy="307777"/>
          </a:xfrm>
          <a:prstGeom prst="rect">
            <a:avLst/>
          </a:prstGeom>
          <a:noFill/>
        </p:spPr>
        <p:txBody>
          <a:bodyPr wrap="none" rtlCol="0">
            <a:spAutoFit/>
          </a:bodyPr>
          <a:lstStyle/>
          <a:p>
            <a:r>
              <a:rPr kumimoji="1" lang="zh-CN" altLang="en-US" sz="1400" b="1" dirty="0" smtClean="0">
                <a:solidFill>
                  <a:srgbClr val="01B0F0"/>
                </a:solidFill>
              </a:rPr>
              <a:t>启动</a:t>
            </a:r>
            <a:endParaRPr kumimoji="1" lang="zh-CN" altLang="en-US" sz="1400" b="1" dirty="0">
              <a:solidFill>
                <a:srgbClr val="01B0F0"/>
              </a:solidFill>
            </a:endParaRPr>
          </a:p>
        </p:txBody>
      </p:sp>
      <p:sp>
        <p:nvSpPr>
          <p:cNvPr id="62" name="文本框 61"/>
          <p:cNvSpPr txBox="1"/>
          <p:nvPr/>
        </p:nvSpPr>
        <p:spPr>
          <a:xfrm>
            <a:off x="8372686" y="4686548"/>
            <a:ext cx="1800493" cy="307777"/>
          </a:xfrm>
          <a:prstGeom prst="rect">
            <a:avLst/>
          </a:prstGeom>
          <a:noFill/>
        </p:spPr>
        <p:txBody>
          <a:bodyPr wrap="none" rtlCol="0">
            <a:spAutoFit/>
          </a:bodyPr>
          <a:lstStyle/>
          <a:p>
            <a:r>
              <a:rPr kumimoji="1" lang="zh-CN" altLang="en-US" sz="1400" b="1" dirty="0" smtClean="0">
                <a:solidFill>
                  <a:srgbClr val="01B0F0"/>
                </a:solidFill>
              </a:rPr>
              <a:t>反射创建容器并启动</a:t>
            </a:r>
            <a:endParaRPr kumimoji="1" lang="zh-CN" altLang="en-US" sz="1400" b="1" dirty="0">
              <a:solidFill>
                <a:srgbClr val="01B0F0"/>
              </a:solidFill>
            </a:endParaRPr>
          </a:p>
        </p:txBody>
      </p:sp>
    </p:spTree>
    <p:extLst>
      <p:ext uri="{BB962C8B-B14F-4D97-AF65-F5344CB8AC3E}">
        <p14:creationId xmlns:p14="http://schemas.microsoft.com/office/powerpoint/2010/main" val="447156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隔离容器</a:t>
            </a:r>
            <a:r>
              <a:rPr kumimoji="1" lang="zh-CN" altLang="zh-CN" sz="2500" dirty="0" smtClean="0">
                <a:solidFill>
                  <a:srgbClr val="00B0F0"/>
                </a:solidFill>
              </a:rPr>
              <a:t>—</a:t>
            </a:r>
            <a:r>
              <a:rPr kumimoji="1" lang="zh-CN" altLang="en-US" sz="2500" dirty="0" smtClean="0">
                <a:solidFill>
                  <a:srgbClr val="00B0F0"/>
                </a:solidFill>
              </a:rPr>
              <a:t>整体流程</a:t>
            </a:r>
            <a:endParaRPr kumimoji="1" lang="zh-CN" altLang="en-US" sz="2500" dirty="0">
              <a:solidFill>
                <a:srgbClr val="00B0F0"/>
              </a:solidFill>
            </a:endParaRPr>
          </a:p>
        </p:txBody>
      </p:sp>
      <p:sp>
        <p:nvSpPr>
          <p:cNvPr id="51" name="文本框 50"/>
          <p:cNvSpPr txBox="1"/>
          <p:nvPr/>
        </p:nvSpPr>
        <p:spPr>
          <a:xfrm>
            <a:off x="267969" y="741807"/>
            <a:ext cx="11107754" cy="5078313"/>
          </a:xfrm>
          <a:prstGeom prst="rect">
            <a:avLst/>
          </a:prstGeom>
          <a:noFill/>
        </p:spPr>
        <p:txBody>
          <a:bodyPr wrap="square" rtlCol="0">
            <a:spAutoFit/>
          </a:bodyPr>
          <a:lstStyle/>
          <a:p>
            <a:pPr marL="342900" indent="-342900">
              <a:lnSpc>
                <a:spcPct val="150000"/>
              </a:lnSpc>
              <a:buAutoNum type="arabicPeriod"/>
            </a:pPr>
            <a:r>
              <a:rPr lang="zh-CN" altLang="en-US" dirty="0" smtClean="0">
                <a:latin typeface="SimSun" charset="-122"/>
                <a:ea typeface="SimSun" charset="-122"/>
                <a:cs typeface="SimSun" charset="-122"/>
              </a:rPr>
              <a:t>应用服务器（如</a:t>
            </a:r>
            <a:r>
              <a:rPr lang="en-US" altLang="zh-CN" dirty="0" smtClean="0">
                <a:latin typeface="SimSun" charset="-122"/>
                <a:ea typeface="SimSun" charset="-122"/>
                <a:cs typeface="SimSun" charset="-122"/>
              </a:rPr>
              <a:t>tomcat</a:t>
            </a:r>
            <a:r>
              <a:rPr lang="zh-CN" altLang="en-US" dirty="0" smtClean="0">
                <a:latin typeface="SimSun" charset="-122"/>
                <a:ea typeface="SimSun" charset="-122"/>
                <a:cs typeface="SimSun" charset="-122"/>
              </a:rPr>
              <a:t>）在部署</a:t>
            </a:r>
            <a:r>
              <a:rPr lang="en-US" altLang="zh-CN" dirty="0" smtClean="0">
                <a:latin typeface="SimSun" charset="-122"/>
                <a:ea typeface="SimSun" charset="-122"/>
                <a:cs typeface="SimSun" charset="-122"/>
              </a:rPr>
              <a:t>web</a:t>
            </a:r>
            <a:r>
              <a:rPr lang="zh-CN" altLang="en-US" dirty="0" smtClean="0">
                <a:latin typeface="SimSun" charset="-122"/>
                <a:ea typeface="SimSun" charset="-122"/>
                <a:cs typeface="SimSun" charset="-122"/>
              </a:rPr>
              <a:t>应用的阶段（在</a:t>
            </a:r>
            <a:r>
              <a:rPr lang="en-US" altLang="zh-CN" dirty="0" smtClean="0">
                <a:latin typeface="SimSun" charset="-122"/>
                <a:ea typeface="SimSun" charset="-122"/>
                <a:cs typeface="SimSun" charset="-122"/>
              </a:rPr>
              <a:t>host</a:t>
            </a:r>
            <a:r>
              <a:rPr lang="zh-CN" altLang="en-US" dirty="0" smtClean="0">
                <a:latin typeface="SimSun" charset="-122"/>
                <a:ea typeface="SimSun" charset="-122"/>
                <a:cs typeface="SimSun" charset="-122"/>
              </a:rPr>
              <a:t>容器中的</a:t>
            </a:r>
            <a:r>
              <a:rPr lang="en-US" altLang="zh-CN" dirty="0" err="1" smtClean="0">
                <a:latin typeface="SimSun" charset="-122"/>
                <a:ea typeface="SimSun" charset="-122"/>
                <a:cs typeface="SimSun" charset="-122"/>
              </a:rPr>
              <a:t>Webapploader</a:t>
            </a:r>
            <a:r>
              <a:rPr lang="zh-CN" altLang="en-US" dirty="0" smtClean="0">
                <a:latin typeface="SimSun" charset="-122"/>
                <a:ea typeface="SimSun" charset="-122"/>
                <a:cs typeface="SimSun" charset="-122"/>
              </a:rPr>
              <a:t>），创建隔离容器</a:t>
            </a:r>
            <a:r>
              <a:rPr lang="en-US" altLang="zh-CN" dirty="0" smtClean="0">
                <a:latin typeface="SimSun" charset="-122"/>
                <a:ea typeface="SimSun" charset="-122"/>
                <a:cs typeface="SimSun" charset="-122"/>
              </a:rPr>
              <a:t>Proxy</a:t>
            </a:r>
          </a:p>
          <a:p>
            <a:pPr marL="342900" indent="-342900">
              <a:lnSpc>
                <a:spcPct val="150000"/>
              </a:lnSpc>
              <a:buAutoNum type="arabicPeriod"/>
            </a:pPr>
            <a:r>
              <a:rPr lang="zh-CN" altLang="en-US" dirty="0" smtClean="0">
                <a:latin typeface="SimSun" charset="-122"/>
                <a:ea typeface="SimSun" charset="-122"/>
                <a:cs typeface="SimSun" charset="-122"/>
              </a:rPr>
              <a:t>隔离容器</a:t>
            </a:r>
            <a:r>
              <a:rPr lang="en-US" altLang="zh-CN" dirty="0" smtClean="0">
                <a:latin typeface="SimSun" charset="-122"/>
                <a:ea typeface="SimSun" charset="-122"/>
                <a:cs typeface="SimSun" charset="-122"/>
              </a:rPr>
              <a:t>Proxy</a:t>
            </a:r>
            <a:r>
              <a:rPr lang="zh-CN" altLang="en-US" dirty="0" smtClean="0">
                <a:latin typeface="SimSun" charset="-122"/>
                <a:ea typeface="SimSun" charset="-122"/>
                <a:cs typeface="SimSun" charset="-122"/>
              </a:rPr>
              <a:t>通过反射加载隔离容器</a:t>
            </a:r>
            <a:r>
              <a:rPr lang="zh-CN" altLang="en-US" dirty="0">
                <a:latin typeface="SimSun" charset="-122"/>
                <a:ea typeface="SimSun" charset="-122"/>
                <a:cs typeface="SimSun" charset="-122"/>
              </a:rPr>
              <a:t>（</a:t>
            </a:r>
            <a:r>
              <a:rPr lang="en-US" altLang="zh-CN" dirty="0">
                <a:latin typeface="SimSun" charset="-122"/>
                <a:ea typeface="SimSun" charset="-122"/>
                <a:cs typeface="SimSun" charset="-122"/>
              </a:rPr>
              <a:t>tomcat/</a:t>
            </a:r>
            <a:r>
              <a:rPr lang="en-US" altLang="zh-CN" dirty="0" err="1">
                <a:latin typeface="SimSun" charset="-122"/>
                <a:ea typeface="SimSun" charset="-122"/>
                <a:cs typeface="SimSun" charset="-122"/>
              </a:rPr>
              <a:t>webapp</a:t>
            </a:r>
            <a:r>
              <a:rPr lang="en-US" altLang="zh-CN" dirty="0">
                <a:latin typeface="SimSun" charset="-122"/>
                <a:ea typeface="SimSun" charset="-122"/>
                <a:cs typeface="SimSun" charset="-122"/>
              </a:rPr>
              <a:t>/</a:t>
            </a:r>
            <a:r>
              <a:rPr lang="en-US" altLang="zh-CN" dirty="0" err="1">
                <a:latin typeface="SimSun" charset="-122"/>
                <a:ea typeface="SimSun" charset="-122"/>
                <a:cs typeface="SimSun" charset="-122"/>
              </a:rPr>
              <a:t>appname</a:t>
            </a:r>
            <a:r>
              <a:rPr lang="en-US" altLang="zh-CN" dirty="0">
                <a:latin typeface="SimSun" charset="-122"/>
                <a:ea typeface="SimSun" charset="-122"/>
                <a:cs typeface="SimSun" charset="-122"/>
              </a:rPr>
              <a:t>/isolate/lib</a:t>
            </a:r>
            <a:r>
              <a:rPr lang="zh-CN" altLang="en-US" dirty="0">
                <a:latin typeface="SimSun" charset="-122"/>
                <a:ea typeface="SimSun" charset="-122"/>
                <a:cs typeface="SimSun" charset="-122"/>
              </a:rPr>
              <a:t>目录下</a:t>
            </a:r>
            <a:r>
              <a:rPr lang="zh-CN" altLang="en-US" dirty="0" smtClean="0">
                <a:latin typeface="SimSun" charset="-122"/>
                <a:ea typeface="SimSun" charset="-122"/>
                <a:cs typeface="SimSun" charset="-122"/>
              </a:rPr>
              <a:t>）</a:t>
            </a:r>
            <a:endParaRPr lang="en-US" altLang="zh-CN" dirty="0" smtClean="0">
              <a:latin typeface="SimSun" charset="-122"/>
              <a:ea typeface="SimSun" charset="-122"/>
              <a:cs typeface="SimSun" charset="-122"/>
            </a:endParaRPr>
          </a:p>
          <a:p>
            <a:pPr marL="342900" indent="-342900">
              <a:lnSpc>
                <a:spcPct val="150000"/>
              </a:lnSpc>
              <a:buAutoNum type="arabicPeriod"/>
            </a:pPr>
            <a:r>
              <a:rPr lang="zh-CN" altLang="en-US" dirty="0" smtClean="0">
                <a:latin typeface="SimSun" charset="-122"/>
                <a:ea typeface="SimSun" charset="-122"/>
                <a:cs typeface="SimSun" charset="-122"/>
              </a:rPr>
              <a:t>容器初始化全局上下文、</a:t>
            </a:r>
            <a:r>
              <a:rPr lang="en-US" altLang="zh-CN" dirty="0" smtClean="0">
                <a:latin typeface="SimSun" charset="-122"/>
                <a:ea typeface="SimSun" charset="-122"/>
                <a:cs typeface="SimSun" charset="-122"/>
              </a:rPr>
              <a:t>Pipeline(pipeline</a:t>
            </a:r>
            <a:r>
              <a:rPr lang="zh-CN" altLang="en-US" dirty="0" smtClean="0">
                <a:latin typeface="SimSun" charset="-122"/>
                <a:ea typeface="SimSun" charset="-122"/>
                <a:cs typeface="SimSun" charset="-122"/>
              </a:rPr>
              <a:t>包括一些容器框架内部组件</a:t>
            </a:r>
            <a:r>
              <a:rPr lang="en-US" altLang="zh-CN" dirty="0" smtClean="0">
                <a:latin typeface="SimSun" charset="-122"/>
                <a:ea typeface="SimSun" charset="-122"/>
                <a:cs typeface="SimSun" charset="-122"/>
              </a:rPr>
              <a:t>)</a:t>
            </a:r>
            <a:endParaRPr lang="en-US" altLang="zh-CN" dirty="0">
              <a:latin typeface="SimSun" charset="-122"/>
              <a:ea typeface="SimSun" charset="-122"/>
              <a:cs typeface="SimSun" charset="-122"/>
            </a:endParaRPr>
          </a:p>
          <a:p>
            <a:pPr marL="342900" indent="-342900">
              <a:lnSpc>
                <a:spcPct val="150000"/>
              </a:lnSpc>
              <a:buAutoNum type="arabicPeriod"/>
            </a:pPr>
            <a:r>
              <a:rPr lang="zh-CN" altLang="en-US" dirty="0" smtClean="0">
                <a:latin typeface="SimSun" charset="-122"/>
                <a:ea typeface="SimSun" charset="-122"/>
                <a:cs typeface="SimSun" charset="-122"/>
              </a:rPr>
              <a:t>启动</a:t>
            </a:r>
            <a:r>
              <a:rPr lang="en-US" altLang="zh-CN" dirty="0" smtClean="0">
                <a:latin typeface="SimSun" charset="-122"/>
                <a:ea typeface="SimSun" charset="-122"/>
                <a:cs typeface="SimSun" charset="-122"/>
              </a:rPr>
              <a:t>Pipeline</a:t>
            </a:r>
            <a:r>
              <a:rPr lang="zh-CN" altLang="en-US" dirty="0" smtClean="0">
                <a:latin typeface="SimSun" charset="-122"/>
                <a:ea typeface="SimSun" charset="-122"/>
                <a:cs typeface="SimSun" charset="-122"/>
              </a:rPr>
              <a:t>（初始化各个模块）</a:t>
            </a:r>
            <a:endParaRPr lang="en-US" altLang="zh-CN" dirty="0">
              <a:latin typeface="SimSun" charset="-122"/>
              <a:ea typeface="SimSun" charset="-122"/>
              <a:cs typeface="SimSun" charset="-122"/>
            </a:endParaRPr>
          </a:p>
          <a:p>
            <a:pPr>
              <a:lnSpc>
                <a:spcPct val="150000"/>
              </a:lnSpc>
            </a:pPr>
            <a:r>
              <a:rPr lang="zh-CN" altLang="en-US" dirty="0">
                <a:latin typeface="SimSun" charset="-122"/>
                <a:ea typeface="SimSun" charset="-122"/>
                <a:cs typeface="SimSun" charset="-122"/>
              </a:rPr>
              <a:t> </a:t>
            </a:r>
            <a:r>
              <a:rPr lang="zh-CN" altLang="en-US" dirty="0" smtClean="0">
                <a:latin typeface="SimSun" charset="-122"/>
                <a:ea typeface="SimSun" charset="-122"/>
                <a:cs typeface="SimSun" charset="-122"/>
              </a:rPr>
              <a:t>  </a:t>
            </a:r>
            <a:r>
              <a:rPr lang="en-US" altLang="zh-CN" dirty="0" smtClean="0">
                <a:latin typeface="SimSun" charset="-122"/>
                <a:ea typeface="SimSun" charset="-122"/>
                <a:cs typeface="SimSun" charset="-122"/>
              </a:rPr>
              <a:t>4.1.</a:t>
            </a:r>
            <a:r>
              <a:rPr lang="zh-CN" altLang="en-US" dirty="0" smtClean="0">
                <a:latin typeface="SimSun" charset="-122"/>
                <a:ea typeface="SimSun" charset="-122"/>
                <a:cs typeface="SimSun" charset="-122"/>
              </a:rPr>
              <a:t>初始化各模块（创建模块类加载器，解析配置文件等）</a:t>
            </a:r>
            <a:endParaRPr lang="en-US" altLang="zh-CN" dirty="0">
              <a:latin typeface="SimSun" charset="-122"/>
              <a:ea typeface="SimSun" charset="-122"/>
              <a:cs typeface="SimSun" charset="-122"/>
            </a:endParaRPr>
          </a:p>
          <a:p>
            <a:pPr>
              <a:lnSpc>
                <a:spcPct val="150000"/>
              </a:lnSpc>
            </a:pPr>
            <a:r>
              <a:rPr lang="zh-CN" altLang="en-US" dirty="0" smtClean="0">
                <a:latin typeface="SimSun" charset="-122"/>
                <a:ea typeface="SimSun" charset="-122"/>
                <a:cs typeface="SimSun" charset="-122"/>
              </a:rPr>
              <a:t>   </a:t>
            </a:r>
            <a:r>
              <a:rPr lang="en-US" altLang="zh-CN" dirty="0" smtClean="0">
                <a:latin typeface="SimSun" charset="-122"/>
                <a:ea typeface="SimSun" charset="-122"/>
                <a:cs typeface="SimSun" charset="-122"/>
              </a:rPr>
              <a:t>4.2.</a:t>
            </a:r>
            <a:r>
              <a:rPr lang="zh-CN" altLang="en-US" dirty="0" smtClean="0">
                <a:latin typeface="SimSun" charset="-122"/>
                <a:ea typeface="SimSun" charset="-122"/>
                <a:cs typeface="SimSun" charset="-122"/>
              </a:rPr>
              <a:t>检查是否有模块不需要启动（缺少配置文件／模块不支持</a:t>
            </a:r>
            <a:r>
              <a:rPr lang="en-US" altLang="zh-CN" dirty="0" err="1" smtClean="0">
                <a:latin typeface="SimSun" charset="-122"/>
                <a:ea typeface="SimSun" charset="-122"/>
                <a:cs typeface="SimSun" charset="-122"/>
              </a:rPr>
              <a:t>springboot</a:t>
            </a:r>
            <a:r>
              <a:rPr lang="zh-CN" altLang="en-US" dirty="0" smtClean="0">
                <a:latin typeface="SimSun" charset="-122"/>
                <a:ea typeface="SimSun" charset="-122"/>
                <a:cs typeface="SimSun" charset="-122"/>
              </a:rPr>
              <a:t>等）</a:t>
            </a:r>
            <a:endParaRPr lang="en-US" altLang="zh-CN" dirty="0" smtClean="0">
              <a:latin typeface="SimSun" charset="-122"/>
              <a:ea typeface="SimSun" charset="-122"/>
              <a:cs typeface="SimSun" charset="-122"/>
            </a:endParaRPr>
          </a:p>
          <a:p>
            <a:pPr>
              <a:lnSpc>
                <a:spcPct val="150000"/>
              </a:lnSpc>
            </a:pPr>
            <a:r>
              <a:rPr lang="zh-CN" altLang="en-US" dirty="0">
                <a:latin typeface="SimSun" charset="-122"/>
                <a:ea typeface="SimSun" charset="-122"/>
                <a:cs typeface="SimSun" charset="-122"/>
              </a:rPr>
              <a:t> </a:t>
            </a:r>
            <a:r>
              <a:rPr lang="zh-CN" altLang="en-US" dirty="0" smtClean="0">
                <a:latin typeface="SimSun" charset="-122"/>
                <a:ea typeface="SimSun" charset="-122"/>
                <a:cs typeface="SimSun" charset="-122"/>
              </a:rPr>
              <a:t>  </a:t>
            </a:r>
            <a:r>
              <a:rPr lang="en-US" altLang="zh-CN" dirty="0" smtClean="0">
                <a:latin typeface="SimSun" charset="-122"/>
                <a:ea typeface="SimSun" charset="-122"/>
                <a:cs typeface="SimSun" charset="-122"/>
              </a:rPr>
              <a:t>4.3.</a:t>
            </a:r>
            <a:r>
              <a:rPr lang="zh-CN" altLang="en-US" dirty="0" smtClean="0">
                <a:latin typeface="SimSun" charset="-122"/>
                <a:ea typeface="SimSun" charset="-122"/>
                <a:cs typeface="SimSun" charset="-122"/>
              </a:rPr>
              <a:t>导出本模块的类到共享类服务中（按优先级排序）</a:t>
            </a:r>
            <a:endParaRPr lang="en-US" altLang="zh-CN" dirty="0" smtClean="0">
              <a:latin typeface="SimSun" charset="-122"/>
              <a:ea typeface="SimSun" charset="-122"/>
              <a:cs typeface="SimSun" charset="-122"/>
            </a:endParaRPr>
          </a:p>
          <a:p>
            <a:pPr>
              <a:lnSpc>
                <a:spcPct val="150000"/>
              </a:lnSpc>
            </a:pPr>
            <a:r>
              <a:rPr lang="zh-CN" altLang="en-US" dirty="0">
                <a:latin typeface="SimSun" charset="-122"/>
                <a:ea typeface="SimSun" charset="-122"/>
                <a:cs typeface="SimSun" charset="-122"/>
              </a:rPr>
              <a:t> </a:t>
            </a:r>
            <a:r>
              <a:rPr lang="zh-CN" altLang="en-US" dirty="0" smtClean="0">
                <a:latin typeface="SimSun" charset="-122"/>
                <a:ea typeface="SimSun" charset="-122"/>
                <a:cs typeface="SimSun" charset="-122"/>
              </a:rPr>
              <a:t>  </a:t>
            </a:r>
            <a:r>
              <a:rPr lang="en-US" altLang="zh-CN" dirty="0" smtClean="0">
                <a:latin typeface="SimSun" charset="-122"/>
                <a:ea typeface="SimSun" charset="-122"/>
                <a:cs typeface="SimSun" charset="-122"/>
              </a:rPr>
              <a:t>4.4.</a:t>
            </a:r>
            <a:r>
              <a:rPr lang="zh-CN" altLang="en-US" dirty="0" smtClean="0">
                <a:latin typeface="SimSun" charset="-122"/>
                <a:ea typeface="SimSun" charset="-122"/>
                <a:cs typeface="SimSun" charset="-122"/>
              </a:rPr>
              <a:t>向容器注册各个二方包自定义服务（</a:t>
            </a:r>
            <a:r>
              <a:rPr lang="zh-CN" altLang="en-US" dirty="0">
                <a:latin typeface="SimSun" charset="-122"/>
                <a:ea typeface="SimSun" charset="-122"/>
                <a:cs typeface="SimSun" charset="-122"/>
              </a:rPr>
              <a:t>按优先级</a:t>
            </a:r>
            <a:r>
              <a:rPr lang="zh-CN" altLang="en-US" dirty="0" smtClean="0">
                <a:latin typeface="SimSun" charset="-122"/>
                <a:ea typeface="SimSun" charset="-122"/>
                <a:cs typeface="SimSun" charset="-122"/>
              </a:rPr>
              <a:t>排序</a:t>
            </a:r>
            <a:r>
              <a:rPr lang="zh-CN" altLang="en-US" dirty="0">
                <a:latin typeface="SimSun" charset="-122"/>
                <a:ea typeface="SimSun" charset="-122"/>
                <a:cs typeface="SimSun" charset="-122"/>
              </a:rPr>
              <a:t>）</a:t>
            </a:r>
            <a:endParaRPr lang="en-US" altLang="zh-CN" dirty="0" smtClean="0">
              <a:latin typeface="SimSun" charset="-122"/>
              <a:ea typeface="SimSun" charset="-122"/>
              <a:cs typeface="SimSun" charset="-122"/>
            </a:endParaRPr>
          </a:p>
          <a:p>
            <a:pPr>
              <a:lnSpc>
                <a:spcPct val="150000"/>
              </a:lnSpc>
            </a:pPr>
            <a:r>
              <a:rPr lang="zh-CN" altLang="en-US" dirty="0">
                <a:latin typeface="SimSun" charset="-122"/>
                <a:ea typeface="SimSun" charset="-122"/>
                <a:cs typeface="SimSun" charset="-122"/>
              </a:rPr>
              <a:t> </a:t>
            </a:r>
            <a:r>
              <a:rPr lang="zh-CN" altLang="en-US" dirty="0" smtClean="0">
                <a:latin typeface="SimSun" charset="-122"/>
                <a:ea typeface="SimSun" charset="-122"/>
                <a:cs typeface="SimSun" charset="-122"/>
              </a:rPr>
              <a:t>  </a:t>
            </a:r>
            <a:r>
              <a:rPr lang="en-US" altLang="zh-CN" dirty="0" smtClean="0">
                <a:latin typeface="SimSun" charset="-122"/>
                <a:ea typeface="SimSun" charset="-122"/>
                <a:cs typeface="SimSun" charset="-122"/>
              </a:rPr>
              <a:t>4.5.</a:t>
            </a:r>
            <a:r>
              <a:rPr lang="zh-CN" altLang="en-US" dirty="0" smtClean="0">
                <a:latin typeface="SimSun" charset="-122"/>
                <a:ea typeface="SimSun" charset="-122"/>
                <a:cs typeface="SimSun" charset="-122"/>
              </a:rPr>
              <a:t>向容器注册各个二方包自定义</a:t>
            </a:r>
            <a:r>
              <a:rPr lang="en-US" altLang="zh-CN" dirty="0" err="1" smtClean="0">
                <a:latin typeface="SimSun" charset="-122"/>
                <a:ea typeface="SimSun" charset="-122"/>
                <a:cs typeface="SimSun" charset="-122"/>
              </a:rPr>
              <a:t>QosCommand</a:t>
            </a:r>
            <a:r>
              <a:rPr lang="zh-CN" altLang="en-US" dirty="0">
                <a:latin typeface="SimSun" charset="-122"/>
                <a:ea typeface="SimSun" charset="-122"/>
                <a:cs typeface="SimSun" charset="-122"/>
              </a:rPr>
              <a:t> </a:t>
            </a:r>
            <a:r>
              <a:rPr lang="zh-CN" altLang="en-US" dirty="0" smtClean="0">
                <a:latin typeface="SimSun" charset="-122"/>
                <a:ea typeface="SimSun" charset="-122"/>
                <a:cs typeface="SimSun" charset="-122"/>
              </a:rPr>
              <a:t>（</a:t>
            </a:r>
            <a:r>
              <a:rPr lang="zh-CN" altLang="en-US" dirty="0">
                <a:latin typeface="SimSun" charset="-122"/>
                <a:ea typeface="SimSun" charset="-122"/>
                <a:cs typeface="SimSun" charset="-122"/>
              </a:rPr>
              <a:t>按优先级</a:t>
            </a:r>
            <a:r>
              <a:rPr lang="zh-CN" altLang="en-US" dirty="0" smtClean="0">
                <a:latin typeface="SimSun" charset="-122"/>
                <a:ea typeface="SimSun" charset="-122"/>
                <a:cs typeface="SimSun" charset="-122"/>
              </a:rPr>
              <a:t>排序</a:t>
            </a:r>
            <a:r>
              <a:rPr lang="zh-CN" altLang="en-US" dirty="0">
                <a:latin typeface="SimSun" charset="-122"/>
                <a:ea typeface="SimSun" charset="-122"/>
                <a:cs typeface="SimSun" charset="-122"/>
              </a:rPr>
              <a:t>）</a:t>
            </a:r>
            <a:endParaRPr lang="en-US" altLang="zh-CN" dirty="0" smtClean="0">
              <a:latin typeface="SimSun" charset="-122"/>
              <a:ea typeface="SimSun" charset="-122"/>
              <a:cs typeface="SimSun" charset="-122"/>
            </a:endParaRPr>
          </a:p>
          <a:p>
            <a:pPr>
              <a:lnSpc>
                <a:spcPct val="150000"/>
              </a:lnSpc>
            </a:pPr>
            <a:r>
              <a:rPr lang="zh-CN" altLang="en-US" dirty="0">
                <a:latin typeface="SimSun" charset="-122"/>
                <a:ea typeface="SimSun" charset="-122"/>
                <a:cs typeface="SimSun" charset="-122"/>
              </a:rPr>
              <a:t> </a:t>
            </a:r>
            <a:r>
              <a:rPr lang="en-US" altLang="zh-CN" dirty="0" smtClean="0">
                <a:latin typeface="SimSun" charset="-122"/>
                <a:ea typeface="SimSun" charset="-122"/>
                <a:cs typeface="SimSun" charset="-122"/>
              </a:rPr>
              <a:t>  4.6</a:t>
            </a:r>
            <a:r>
              <a:rPr lang="en-US" altLang="zh-CN" dirty="0">
                <a:latin typeface="SimSun" charset="-122"/>
                <a:ea typeface="SimSun" charset="-122"/>
                <a:cs typeface="SimSun" charset="-122"/>
              </a:rPr>
              <a:t>.</a:t>
            </a:r>
            <a:r>
              <a:rPr lang="zh-CN" altLang="en-US" dirty="0" smtClean="0">
                <a:latin typeface="SimSun" charset="-122"/>
                <a:ea typeface="SimSun" charset="-122"/>
                <a:cs typeface="SimSun" charset="-122"/>
              </a:rPr>
              <a:t>启动各个二方包自定义服务（</a:t>
            </a:r>
            <a:r>
              <a:rPr lang="zh-CN" altLang="en-US" dirty="0">
                <a:latin typeface="SimSun" charset="-122"/>
                <a:ea typeface="SimSun" charset="-122"/>
                <a:cs typeface="SimSun" charset="-122"/>
              </a:rPr>
              <a:t>按优先级</a:t>
            </a:r>
            <a:r>
              <a:rPr lang="zh-CN" altLang="en-US" dirty="0" smtClean="0">
                <a:latin typeface="SimSun" charset="-122"/>
                <a:ea typeface="SimSun" charset="-122"/>
                <a:cs typeface="SimSun" charset="-122"/>
              </a:rPr>
              <a:t>排序</a:t>
            </a:r>
            <a:r>
              <a:rPr lang="zh-CN" altLang="en-US" dirty="0">
                <a:latin typeface="SimSun" charset="-122"/>
                <a:ea typeface="SimSun" charset="-122"/>
                <a:cs typeface="SimSun" charset="-122"/>
              </a:rPr>
              <a:t>）</a:t>
            </a:r>
            <a:endParaRPr lang="en-US" altLang="zh-CN" dirty="0" smtClean="0">
              <a:latin typeface="SimSun" charset="-122"/>
              <a:ea typeface="SimSun" charset="-122"/>
              <a:cs typeface="SimSun" charset="-122"/>
            </a:endParaRPr>
          </a:p>
          <a:p>
            <a:pPr>
              <a:lnSpc>
                <a:spcPct val="150000"/>
              </a:lnSpc>
            </a:pPr>
            <a:r>
              <a:rPr lang="zh-CN" altLang="en-US" dirty="0">
                <a:latin typeface="SimSun" charset="-122"/>
                <a:ea typeface="SimSun" charset="-122"/>
                <a:cs typeface="SimSun" charset="-122"/>
              </a:rPr>
              <a:t> </a:t>
            </a:r>
            <a:r>
              <a:rPr lang="en-US" altLang="zh-CN" dirty="0" smtClean="0">
                <a:latin typeface="SimSun" charset="-122"/>
                <a:ea typeface="SimSun" charset="-122"/>
                <a:cs typeface="SimSun" charset="-122"/>
              </a:rPr>
              <a:t>  4.7.</a:t>
            </a:r>
            <a:r>
              <a:rPr lang="zh-CN" altLang="en-US" dirty="0" smtClean="0">
                <a:latin typeface="SimSun" charset="-122"/>
                <a:ea typeface="SimSun" charset="-122"/>
                <a:cs typeface="SimSun" charset="-122"/>
              </a:rPr>
              <a:t>启动</a:t>
            </a:r>
            <a:r>
              <a:rPr lang="en-US" altLang="zh-CN" dirty="0" err="1" smtClean="0">
                <a:latin typeface="SimSun" charset="-122"/>
                <a:ea typeface="SimSun" charset="-122"/>
                <a:cs typeface="SimSun" charset="-122"/>
              </a:rPr>
              <a:t>QosServer</a:t>
            </a:r>
            <a:r>
              <a:rPr lang="zh-CN" altLang="en-US" dirty="0" smtClean="0">
                <a:latin typeface="SimSun" charset="-122"/>
                <a:ea typeface="SimSun" charset="-122"/>
                <a:cs typeface="SimSun" charset="-122"/>
              </a:rPr>
              <a:t>（</a:t>
            </a:r>
            <a:r>
              <a:rPr lang="en-US" altLang="zh-CN" dirty="0" err="1" smtClean="0">
                <a:latin typeface="SimSun" charset="-122"/>
                <a:ea typeface="SimSun" charset="-122"/>
                <a:cs typeface="SimSun" charset="-122"/>
              </a:rPr>
              <a:t>netty</a:t>
            </a:r>
            <a:r>
              <a:rPr lang="zh-CN" altLang="en-US" dirty="0" smtClean="0">
                <a:latin typeface="SimSun" charset="-122"/>
                <a:ea typeface="SimSun" charset="-122"/>
                <a:cs typeface="SimSun" charset="-122"/>
              </a:rPr>
              <a:t> </a:t>
            </a:r>
            <a:r>
              <a:rPr lang="en-US" altLang="zh-CN" dirty="0" smtClean="0">
                <a:latin typeface="SimSun" charset="-122"/>
                <a:ea typeface="SimSun" charset="-122"/>
                <a:cs typeface="SimSun" charset="-122"/>
              </a:rPr>
              <a:t>server</a:t>
            </a:r>
            <a:r>
              <a:rPr lang="zh-CN" altLang="en-US" dirty="0" smtClean="0">
                <a:latin typeface="SimSun" charset="-122"/>
                <a:ea typeface="SimSun" charset="-122"/>
                <a:cs typeface="SimSun" charset="-122"/>
              </a:rPr>
              <a:t>，接受外部命令）</a:t>
            </a:r>
            <a:endParaRPr lang="en-US" altLang="zh-CN" dirty="0">
              <a:latin typeface="SimSun" charset="-122"/>
              <a:ea typeface="SimSun" charset="-122"/>
              <a:cs typeface="SimSun" charset="-122"/>
            </a:endParaRPr>
          </a:p>
          <a:p>
            <a:pPr>
              <a:lnSpc>
                <a:spcPct val="150000"/>
              </a:lnSpc>
            </a:pPr>
            <a:r>
              <a:rPr lang="en-US" altLang="zh-CN" dirty="0" smtClean="0">
                <a:latin typeface="SimSun" charset="-122"/>
                <a:ea typeface="SimSun" charset="-122"/>
                <a:cs typeface="SimSun" charset="-122"/>
              </a:rPr>
              <a:t>5.</a:t>
            </a:r>
            <a:r>
              <a:rPr lang="zh-CN" altLang="en-US" dirty="0" smtClean="0">
                <a:latin typeface="SimSun" charset="-122"/>
                <a:ea typeface="SimSun" charset="-122"/>
                <a:cs typeface="SimSun" charset="-122"/>
              </a:rPr>
              <a:t> 将共享类服务导出到应用类加载器中（</a:t>
            </a:r>
            <a:r>
              <a:rPr lang="en-US" altLang="zh-CN" dirty="0" err="1" smtClean="0">
                <a:latin typeface="SimSun" charset="-122"/>
                <a:ea typeface="SimSun" charset="-122"/>
                <a:cs typeface="SimSun" charset="-122"/>
              </a:rPr>
              <a:t>WebappClassloader</a:t>
            </a:r>
            <a:r>
              <a:rPr lang="zh-CN" altLang="en-US" dirty="0" smtClean="0">
                <a:latin typeface="SimSun" charset="-122"/>
                <a:ea typeface="SimSun" charset="-122"/>
                <a:cs typeface="SimSun" charset="-122"/>
              </a:rPr>
              <a:t>）</a:t>
            </a:r>
            <a:endParaRPr lang="en-US" altLang="zh-CN" dirty="0" smtClean="0">
              <a:latin typeface="SimSun" charset="-122"/>
              <a:ea typeface="SimSun" charset="-122"/>
              <a:cs typeface="SimSun" charset="-122"/>
            </a:endParaRPr>
          </a:p>
        </p:txBody>
      </p:sp>
    </p:spTree>
    <p:extLst>
      <p:ext uri="{BB962C8B-B14F-4D97-AF65-F5344CB8AC3E}">
        <p14:creationId xmlns:p14="http://schemas.microsoft.com/office/powerpoint/2010/main" val="1014363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61764" y="44624"/>
            <a:ext cx="11113959" cy="504056"/>
          </a:xfrm>
        </p:spPr>
        <p:txBody>
          <a:bodyPr>
            <a:noAutofit/>
          </a:bodyPr>
          <a:lstStyle/>
          <a:p>
            <a:pPr algn="l"/>
            <a:r>
              <a:rPr kumimoji="1" lang="zh-CN" altLang="en-US" sz="2500" dirty="0" smtClean="0">
                <a:solidFill>
                  <a:srgbClr val="00B0F0"/>
                </a:solidFill>
              </a:rPr>
              <a:t>隔离容器</a:t>
            </a:r>
            <a:r>
              <a:rPr kumimoji="1" lang="zh-CN" altLang="zh-CN" sz="2500" dirty="0" smtClean="0">
                <a:solidFill>
                  <a:srgbClr val="00B0F0"/>
                </a:solidFill>
              </a:rPr>
              <a:t>—</a:t>
            </a:r>
            <a:r>
              <a:rPr kumimoji="1" lang="zh-CN" altLang="en-US" sz="2500" dirty="0" smtClean="0">
                <a:solidFill>
                  <a:srgbClr val="00B0F0"/>
                </a:solidFill>
              </a:rPr>
              <a:t>模块</a:t>
            </a:r>
            <a:endParaRPr kumimoji="1" lang="zh-CN" altLang="en-US" sz="2500" dirty="0">
              <a:solidFill>
                <a:srgbClr val="00B0F0"/>
              </a:solidFill>
            </a:endParaRPr>
          </a:p>
        </p:txBody>
      </p:sp>
      <p:sp>
        <p:nvSpPr>
          <p:cNvPr id="25" name="圆角矩形 24"/>
          <p:cNvSpPr/>
          <p:nvPr/>
        </p:nvSpPr>
        <p:spPr>
          <a:xfrm>
            <a:off x="2242918" y="1043028"/>
            <a:ext cx="1475999" cy="1589497"/>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ctr"/>
            <a:endParaRPr kumimoji="1" lang="en-US" altLang="zh-CN" sz="1200" dirty="0" smtClean="0">
              <a:solidFill>
                <a:schemeClr val="bg1"/>
              </a:solidFill>
            </a:endParaRPr>
          </a:p>
        </p:txBody>
      </p:sp>
      <p:sp>
        <p:nvSpPr>
          <p:cNvPr id="30" name="圆角矩形 29"/>
          <p:cNvSpPr/>
          <p:nvPr/>
        </p:nvSpPr>
        <p:spPr>
          <a:xfrm>
            <a:off x="2488186" y="1780965"/>
            <a:ext cx="982541" cy="279713"/>
          </a:xfrm>
          <a:prstGeom prst="roundRect">
            <a:avLst/>
          </a:prstGeom>
          <a:ln/>
        </p:spPr>
        <p:style>
          <a:lnRef idx="2">
            <a:schemeClr val="accent2"/>
          </a:lnRef>
          <a:fillRef idx="1">
            <a:schemeClr val="lt1"/>
          </a:fillRef>
          <a:effectRef idx="0">
            <a:schemeClr val="accent2"/>
          </a:effectRef>
          <a:fontRef idx="minor">
            <a:schemeClr val="dk1"/>
          </a:fontRef>
        </p:style>
        <p:txBody>
          <a:bodyPr lIns="90000" rIns="90000" rtlCol="0" anchor="ctr"/>
          <a:lstStyle/>
          <a:p>
            <a:pPr algn="ctr"/>
            <a:r>
              <a:rPr kumimoji="1" lang="zh-CN" altLang="en-US" sz="1200" dirty="0" smtClean="0">
                <a:ln w="0"/>
                <a:solidFill>
                  <a:schemeClr val="accent1"/>
                </a:solidFill>
                <a:effectLst>
                  <a:outerShdw blurRad="38100" dist="25400" dir="5400000" algn="ctr" rotWithShape="0">
                    <a:srgbClr val="6E747A">
                      <a:alpha val="43000"/>
                    </a:srgbClr>
                  </a:outerShdw>
                </a:effectLst>
              </a:rPr>
              <a:t>优先级</a:t>
            </a:r>
            <a:r>
              <a:rPr kumimoji="1" lang="en-US" altLang="zh-CN" sz="1200" dirty="0" smtClean="0">
                <a:ln w="0"/>
                <a:solidFill>
                  <a:schemeClr val="accent1"/>
                </a:solidFill>
                <a:effectLst>
                  <a:outerShdw blurRad="38100" dist="25400" dir="5400000" algn="ctr" rotWithShape="0">
                    <a:srgbClr val="6E747A">
                      <a:alpha val="43000"/>
                    </a:srgbClr>
                  </a:outerShdw>
                </a:effectLst>
              </a:rPr>
              <a:t>1</a:t>
            </a:r>
          </a:p>
        </p:txBody>
      </p:sp>
      <p:sp>
        <p:nvSpPr>
          <p:cNvPr id="31" name="圆角矩形 30"/>
          <p:cNvSpPr/>
          <p:nvPr/>
        </p:nvSpPr>
        <p:spPr>
          <a:xfrm>
            <a:off x="2489646" y="2166275"/>
            <a:ext cx="982541" cy="279713"/>
          </a:xfrm>
          <a:prstGeom prst="roundRect">
            <a:avLst/>
          </a:prstGeom>
          <a:ln/>
        </p:spPr>
        <p:style>
          <a:lnRef idx="2">
            <a:schemeClr val="accent2"/>
          </a:lnRef>
          <a:fillRef idx="1">
            <a:schemeClr val="lt1"/>
          </a:fillRef>
          <a:effectRef idx="0">
            <a:schemeClr val="accent2"/>
          </a:effectRef>
          <a:fontRef idx="minor">
            <a:schemeClr val="dk1"/>
          </a:fontRef>
        </p:style>
        <p:txBody>
          <a:bodyPr lIns="90000" rIns="90000" rtlCol="0" anchor="ctr"/>
          <a:lstStyle/>
          <a:p>
            <a:pPr algn="ctr"/>
            <a:r>
              <a:rPr kumimoji="1" lang="zh-CN" altLang="en-US" sz="1200" dirty="0" smtClean="0">
                <a:ln w="0"/>
                <a:solidFill>
                  <a:schemeClr val="accent1"/>
                </a:solidFill>
                <a:effectLst>
                  <a:outerShdw blurRad="38100" dist="25400" dir="5400000" algn="ctr" rotWithShape="0">
                    <a:srgbClr val="6E747A">
                      <a:alpha val="43000"/>
                    </a:srgbClr>
                  </a:outerShdw>
                </a:effectLst>
              </a:rPr>
              <a:t>类型导出</a:t>
            </a:r>
            <a:endParaRPr kumimoji="1" lang="en-US" altLang="zh-CN" sz="1200" dirty="0" smtClean="0">
              <a:ln w="0"/>
              <a:solidFill>
                <a:schemeClr val="accent1"/>
              </a:solidFill>
              <a:effectLst>
                <a:outerShdw blurRad="38100" dist="25400" dir="5400000" algn="ctr" rotWithShape="0">
                  <a:srgbClr val="6E747A">
                    <a:alpha val="43000"/>
                  </a:srgbClr>
                </a:outerShdw>
              </a:effectLst>
            </a:endParaRPr>
          </a:p>
        </p:txBody>
      </p:sp>
      <p:sp>
        <p:nvSpPr>
          <p:cNvPr id="35" name="圆角矩形 34"/>
          <p:cNvSpPr/>
          <p:nvPr/>
        </p:nvSpPr>
        <p:spPr>
          <a:xfrm>
            <a:off x="2241456" y="3568767"/>
            <a:ext cx="1475999" cy="3888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ctr"/>
            <a:r>
              <a:rPr kumimoji="1" lang="en-US" altLang="zh-CN" sz="1200" dirty="0" err="1" smtClean="0">
                <a:solidFill>
                  <a:schemeClr val="bg1"/>
                </a:solidFill>
              </a:rPr>
              <a:t>Dubbo</a:t>
            </a:r>
            <a:r>
              <a:rPr kumimoji="1" lang="zh-CN" altLang="en-US" sz="1200" dirty="0" smtClean="0">
                <a:solidFill>
                  <a:schemeClr val="bg1"/>
                </a:solidFill>
              </a:rPr>
              <a:t>模块类加载</a:t>
            </a:r>
            <a:endParaRPr kumimoji="1" lang="en-US" altLang="zh-CN" sz="1200" dirty="0" smtClean="0">
              <a:solidFill>
                <a:schemeClr val="bg1"/>
              </a:solidFill>
            </a:endParaRPr>
          </a:p>
        </p:txBody>
      </p:sp>
      <p:sp>
        <p:nvSpPr>
          <p:cNvPr id="36" name="圆角矩形 35"/>
          <p:cNvSpPr/>
          <p:nvPr/>
        </p:nvSpPr>
        <p:spPr>
          <a:xfrm>
            <a:off x="7888910" y="3568767"/>
            <a:ext cx="1475999" cy="3888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ctr"/>
            <a:r>
              <a:rPr kumimoji="1" lang="en-US" altLang="zh-CN" sz="1200" dirty="0" smtClean="0">
                <a:solidFill>
                  <a:schemeClr val="bg1"/>
                </a:solidFill>
              </a:rPr>
              <a:t>QMQ</a:t>
            </a:r>
            <a:r>
              <a:rPr kumimoji="1" lang="zh-CN" altLang="en-US" sz="1200" dirty="0" smtClean="0">
                <a:solidFill>
                  <a:schemeClr val="bg1"/>
                </a:solidFill>
              </a:rPr>
              <a:t>模块类加载器</a:t>
            </a:r>
            <a:endParaRPr kumimoji="1" lang="en-US" altLang="zh-CN" sz="1200" dirty="0" smtClean="0">
              <a:solidFill>
                <a:schemeClr val="bg1"/>
              </a:solidFill>
            </a:endParaRPr>
          </a:p>
        </p:txBody>
      </p:sp>
      <p:sp>
        <p:nvSpPr>
          <p:cNvPr id="37" name="圆角矩形 36"/>
          <p:cNvSpPr/>
          <p:nvPr/>
        </p:nvSpPr>
        <p:spPr>
          <a:xfrm>
            <a:off x="4420209" y="4983527"/>
            <a:ext cx="3073695" cy="38968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ctr"/>
            <a:r>
              <a:rPr kumimoji="1" lang="zh-CN" altLang="en-US" sz="1200" dirty="0" smtClean="0">
                <a:solidFill>
                  <a:schemeClr val="bg1"/>
                </a:solidFill>
              </a:rPr>
              <a:t>隔离容器类加载器</a:t>
            </a:r>
            <a:endParaRPr kumimoji="1" lang="en-US" altLang="zh-CN" sz="1200" dirty="0" smtClean="0">
              <a:solidFill>
                <a:schemeClr val="bg1"/>
              </a:solidFill>
            </a:endParaRPr>
          </a:p>
        </p:txBody>
      </p:sp>
      <p:sp>
        <p:nvSpPr>
          <p:cNvPr id="45" name="文本框 44"/>
          <p:cNvSpPr txBox="1"/>
          <p:nvPr/>
        </p:nvSpPr>
        <p:spPr>
          <a:xfrm>
            <a:off x="2547890" y="1054029"/>
            <a:ext cx="877163" cy="276999"/>
          </a:xfrm>
          <a:prstGeom prst="rect">
            <a:avLst/>
          </a:prstGeom>
          <a:noFill/>
        </p:spPr>
        <p:txBody>
          <a:bodyPr wrap="none" rtlCol="0">
            <a:spAutoFit/>
          </a:bodyPr>
          <a:lstStyle/>
          <a:p>
            <a:r>
              <a:rPr kumimoji="1" lang="en-US" altLang="zh-CN" sz="1200" b="1" dirty="0" err="1" smtClean="0">
                <a:solidFill>
                  <a:schemeClr val="bg1"/>
                </a:solidFill>
                <a:latin typeface="+mn-ea"/>
              </a:rPr>
              <a:t>Dubbo</a:t>
            </a:r>
            <a:r>
              <a:rPr kumimoji="1" lang="zh-CN" altLang="en-US" sz="1200" b="1" dirty="0" smtClean="0">
                <a:solidFill>
                  <a:schemeClr val="bg1"/>
                </a:solidFill>
                <a:latin typeface="+mn-ea"/>
              </a:rPr>
              <a:t>模块</a:t>
            </a:r>
            <a:endParaRPr kumimoji="1" lang="zh-CN" altLang="en-US" sz="1200" b="1" dirty="0">
              <a:solidFill>
                <a:schemeClr val="bg1"/>
              </a:solidFill>
              <a:latin typeface="+mn-ea"/>
            </a:endParaRPr>
          </a:p>
        </p:txBody>
      </p:sp>
      <p:sp>
        <p:nvSpPr>
          <p:cNvPr id="47" name="虚尾箭头 46"/>
          <p:cNvSpPr/>
          <p:nvPr/>
        </p:nvSpPr>
        <p:spPr>
          <a:xfrm>
            <a:off x="3732672" y="2217232"/>
            <a:ext cx="864000" cy="183600"/>
          </a:xfrm>
          <a:prstGeom prst="striped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ln w="0"/>
              <a:solidFill>
                <a:schemeClr val="accent1"/>
              </a:solidFill>
              <a:effectLst>
                <a:outerShdw blurRad="38100" dist="25400" dir="5400000" algn="ctr" rotWithShape="0">
                  <a:srgbClr val="6E747A">
                    <a:alpha val="43000"/>
                  </a:srgbClr>
                </a:outerShdw>
              </a:effectLst>
            </a:endParaRPr>
          </a:p>
        </p:txBody>
      </p:sp>
      <p:sp>
        <p:nvSpPr>
          <p:cNvPr id="49" name="文本框 48"/>
          <p:cNvSpPr txBox="1"/>
          <p:nvPr/>
        </p:nvSpPr>
        <p:spPr>
          <a:xfrm>
            <a:off x="3728542" y="2358205"/>
            <a:ext cx="920445" cy="276999"/>
          </a:xfrm>
          <a:prstGeom prst="rect">
            <a:avLst/>
          </a:prstGeom>
          <a:noFill/>
        </p:spPr>
        <p:txBody>
          <a:bodyPr wrap="none" rtlCol="0">
            <a:spAutoFit/>
          </a:bodyPr>
          <a:lstStyle/>
          <a:p>
            <a:r>
              <a:rPr kumimoji="1" lang="en-US" altLang="zh-CN" sz="1200" b="1" dirty="0" smtClean="0">
                <a:solidFill>
                  <a:srgbClr val="FF0000"/>
                </a:solidFill>
              </a:rPr>
              <a:t>1:</a:t>
            </a:r>
            <a:r>
              <a:rPr kumimoji="1" lang="zh-CN" altLang="en-US" sz="1200" b="1" dirty="0" smtClean="0">
                <a:solidFill>
                  <a:srgbClr val="FF0000"/>
                </a:solidFill>
              </a:rPr>
              <a:t>优先导出</a:t>
            </a:r>
            <a:endParaRPr kumimoji="1" lang="zh-CN" altLang="en-US" sz="1200" b="1" dirty="0">
              <a:solidFill>
                <a:srgbClr val="FF0000"/>
              </a:solidFill>
            </a:endParaRPr>
          </a:p>
        </p:txBody>
      </p:sp>
      <p:sp>
        <p:nvSpPr>
          <p:cNvPr id="50" name="文本框 49"/>
          <p:cNvSpPr txBox="1"/>
          <p:nvPr/>
        </p:nvSpPr>
        <p:spPr>
          <a:xfrm>
            <a:off x="3941080" y="1235740"/>
            <a:ext cx="543739" cy="307777"/>
          </a:xfrm>
          <a:prstGeom prst="rect">
            <a:avLst/>
          </a:prstGeom>
          <a:noFill/>
        </p:spPr>
        <p:txBody>
          <a:bodyPr wrap="none" rtlCol="0">
            <a:spAutoFit/>
          </a:bodyPr>
          <a:lstStyle/>
          <a:p>
            <a:r>
              <a:rPr kumimoji="1" lang="zh-CN" altLang="en-US" sz="1400" b="1" dirty="0" smtClean="0">
                <a:solidFill>
                  <a:srgbClr val="01B0F0"/>
                </a:solidFill>
              </a:rPr>
              <a:t>引入</a:t>
            </a:r>
            <a:endParaRPr kumimoji="1" lang="zh-CN" altLang="en-US" sz="1400" b="1" dirty="0">
              <a:solidFill>
                <a:srgbClr val="01B0F0"/>
              </a:solidFill>
            </a:endParaRPr>
          </a:p>
        </p:txBody>
      </p:sp>
      <p:cxnSp>
        <p:nvCxnSpPr>
          <p:cNvPr id="53" name="直线箭头连接符 52"/>
          <p:cNvCxnSpPr>
            <a:endCxn id="36" idx="2"/>
          </p:cNvCxnSpPr>
          <p:nvPr/>
        </p:nvCxnSpPr>
        <p:spPr>
          <a:xfrm flipV="1">
            <a:off x="7024814" y="3957567"/>
            <a:ext cx="1602096" cy="102596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623498" y="4453227"/>
            <a:ext cx="1082348" cy="307777"/>
          </a:xfrm>
          <a:prstGeom prst="rect">
            <a:avLst/>
          </a:prstGeom>
          <a:noFill/>
        </p:spPr>
        <p:txBody>
          <a:bodyPr wrap="none" rtlCol="0">
            <a:spAutoFit/>
          </a:bodyPr>
          <a:lstStyle/>
          <a:p>
            <a:r>
              <a:rPr kumimoji="1" lang="zh-CN" altLang="en-US" sz="1400" b="1" dirty="0" smtClean="0">
                <a:solidFill>
                  <a:srgbClr val="01B0F0"/>
                </a:solidFill>
              </a:rPr>
              <a:t>加载及创建</a:t>
            </a:r>
            <a:endParaRPr kumimoji="1" lang="zh-CN" altLang="en-US" sz="1400" b="1" dirty="0">
              <a:solidFill>
                <a:srgbClr val="01B0F0"/>
              </a:solidFill>
            </a:endParaRPr>
          </a:p>
        </p:txBody>
      </p:sp>
      <p:sp>
        <p:nvSpPr>
          <p:cNvPr id="52" name="圆角矩形 51"/>
          <p:cNvSpPr/>
          <p:nvPr/>
        </p:nvSpPr>
        <p:spPr>
          <a:xfrm>
            <a:off x="4648550" y="2162642"/>
            <a:ext cx="2354400" cy="2808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ctr"/>
            <a:r>
              <a:rPr kumimoji="1" lang="zh-CN" altLang="en-US" sz="1200" smtClean="0">
                <a:solidFill>
                  <a:schemeClr val="bg1"/>
                </a:solidFill>
              </a:rPr>
              <a:t>共享类服务</a:t>
            </a:r>
            <a:endParaRPr kumimoji="1" lang="en-US" altLang="zh-CN" sz="1200" dirty="0" smtClean="0">
              <a:solidFill>
                <a:schemeClr val="bg1"/>
              </a:solidFill>
            </a:endParaRPr>
          </a:p>
        </p:txBody>
      </p:sp>
      <p:sp>
        <p:nvSpPr>
          <p:cNvPr id="54" name="圆角矩形 53"/>
          <p:cNvSpPr/>
          <p:nvPr/>
        </p:nvSpPr>
        <p:spPr>
          <a:xfrm>
            <a:off x="4648550" y="1415621"/>
            <a:ext cx="2354400" cy="2808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ctr"/>
            <a:r>
              <a:rPr kumimoji="1" lang="zh-CN" altLang="en-US" sz="1200" dirty="0" smtClean="0">
                <a:solidFill>
                  <a:schemeClr val="bg1"/>
                </a:solidFill>
              </a:rPr>
              <a:t>应用类加载器</a:t>
            </a:r>
            <a:endParaRPr kumimoji="1" lang="en-US" altLang="zh-CN" sz="1200" dirty="0" smtClean="0">
              <a:solidFill>
                <a:schemeClr val="bg1"/>
              </a:solidFill>
            </a:endParaRPr>
          </a:p>
        </p:txBody>
      </p:sp>
      <p:cxnSp>
        <p:nvCxnSpPr>
          <p:cNvPr id="56" name="直线箭头连接符 55"/>
          <p:cNvCxnSpPr/>
          <p:nvPr/>
        </p:nvCxnSpPr>
        <p:spPr>
          <a:xfrm flipH="1" flipV="1">
            <a:off x="2979455" y="3961541"/>
            <a:ext cx="2032839" cy="102596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7156430" y="4432863"/>
            <a:ext cx="1082348" cy="307777"/>
          </a:xfrm>
          <a:prstGeom prst="rect">
            <a:avLst/>
          </a:prstGeom>
          <a:noFill/>
        </p:spPr>
        <p:txBody>
          <a:bodyPr wrap="none" rtlCol="0">
            <a:spAutoFit/>
          </a:bodyPr>
          <a:lstStyle/>
          <a:p>
            <a:r>
              <a:rPr kumimoji="1" lang="zh-CN" altLang="en-US" sz="1400" b="1" dirty="0" smtClean="0">
                <a:solidFill>
                  <a:srgbClr val="01B0F0"/>
                </a:solidFill>
              </a:rPr>
              <a:t>加载及创建</a:t>
            </a:r>
            <a:endParaRPr kumimoji="1" lang="zh-CN" altLang="en-US" sz="1400" b="1" dirty="0">
              <a:solidFill>
                <a:srgbClr val="01B0F0"/>
              </a:solidFill>
            </a:endParaRPr>
          </a:p>
        </p:txBody>
      </p:sp>
      <p:cxnSp>
        <p:nvCxnSpPr>
          <p:cNvPr id="58" name="直线箭头连接符 57"/>
          <p:cNvCxnSpPr>
            <a:stCxn id="35" idx="0"/>
            <a:endCxn id="25" idx="2"/>
          </p:cNvCxnSpPr>
          <p:nvPr/>
        </p:nvCxnSpPr>
        <p:spPr>
          <a:xfrm flipV="1">
            <a:off x="2979456" y="2632525"/>
            <a:ext cx="1462" cy="936242"/>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2444853" y="2946757"/>
            <a:ext cx="1082348" cy="307777"/>
          </a:xfrm>
          <a:prstGeom prst="rect">
            <a:avLst/>
          </a:prstGeom>
          <a:noFill/>
        </p:spPr>
        <p:txBody>
          <a:bodyPr wrap="none" rtlCol="0">
            <a:spAutoFit/>
          </a:bodyPr>
          <a:lstStyle/>
          <a:p>
            <a:r>
              <a:rPr kumimoji="1" lang="zh-CN" altLang="en-US" sz="1400" b="1" dirty="0" smtClean="0">
                <a:solidFill>
                  <a:srgbClr val="01B0F0"/>
                </a:solidFill>
              </a:rPr>
              <a:t>加载及创建</a:t>
            </a:r>
            <a:endParaRPr kumimoji="1" lang="zh-CN" altLang="en-US" sz="1400" b="1" dirty="0">
              <a:solidFill>
                <a:srgbClr val="01B0F0"/>
              </a:solidFill>
            </a:endParaRPr>
          </a:p>
        </p:txBody>
      </p:sp>
      <p:cxnSp>
        <p:nvCxnSpPr>
          <p:cNvPr id="60" name="直线箭头连接符 59"/>
          <p:cNvCxnSpPr/>
          <p:nvPr/>
        </p:nvCxnSpPr>
        <p:spPr>
          <a:xfrm flipV="1">
            <a:off x="8668781" y="2632387"/>
            <a:ext cx="1462" cy="936242"/>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8134178" y="2946619"/>
            <a:ext cx="1082348" cy="307777"/>
          </a:xfrm>
          <a:prstGeom prst="rect">
            <a:avLst/>
          </a:prstGeom>
          <a:noFill/>
        </p:spPr>
        <p:txBody>
          <a:bodyPr wrap="none" rtlCol="0">
            <a:spAutoFit/>
          </a:bodyPr>
          <a:lstStyle/>
          <a:p>
            <a:r>
              <a:rPr kumimoji="1" lang="zh-CN" altLang="en-US" sz="1400" b="1" dirty="0" smtClean="0">
                <a:solidFill>
                  <a:srgbClr val="01B0F0"/>
                </a:solidFill>
              </a:rPr>
              <a:t>加载及创建</a:t>
            </a:r>
            <a:endParaRPr kumimoji="1" lang="zh-CN" altLang="en-US" sz="1400" b="1" dirty="0">
              <a:solidFill>
                <a:srgbClr val="01B0F0"/>
              </a:solidFill>
            </a:endParaRPr>
          </a:p>
        </p:txBody>
      </p:sp>
      <p:sp>
        <p:nvSpPr>
          <p:cNvPr id="64" name="圆角矩形 63"/>
          <p:cNvSpPr/>
          <p:nvPr/>
        </p:nvSpPr>
        <p:spPr>
          <a:xfrm>
            <a:off x="2488184" y="1416708"/>
            <a:ext cx="982541" cy="279713"/>
          </a:xfrm>
          <a:prstGeom prst="roundRect">
            <a:avLst/>
          </a:prstGeom>
          <a:ln/>
        </p:spPr>
        <p:style>
          <a:lnRef idx="2">
            <a:schemeClr val="accent2"/>
          </a:lnRef>
          <a:fillRef idx="1">
            <a:schemeClr val="lt1"/>
          </a:fillRef>
          <a:effectRef idx="0">
            <a:schemeClr val="accent2"/>
          </a:effectRef>
          <a:fontRef idx="minor">
            <a:schemeClr val="dk1"/>
          </a:fontRef>
        </p:style>
        <p:txBody>
          <a:bodyPr lIns="90000" rIns="90000" rtlCol="0" anchor="ctr"/>
          <a:lstStyle/>
          <a:p>
            <a:pPr algn="ctr"/>
            <a:r>
              <a:rPr kumimoji="1" lang="zh-CN" altLang="en-US" sz="1200" dirty="0" smtClean="0">
                <a:ln w="0"/>
                <a:solidFill>
                  <a:schemeClr val="accent1"/>
                </a:solidFill>
                <a:effectLst>
                  <a:outerShdw blurRad="38100" dist="25400" dir="5400000" algn="ctr" rotWithShape="0">
                    <a:srgbClr val="6E747A">
                      <a:alpha val="43000"/>
                    </a:srgbClr>
                  </a:outerShdw>
                </a:effectLst>
              </a:rPr>
              <a:t>引入类型</a:t>
            </a:r>
            <a:endParaRPr kumimoji="1" lang="en-US" altLang="zh-CN" sz="1200" dirty="0" smtClean="0">
              <a:ln w="0"/>
              <a:solidFill>
                <a:schemeClr val="accent1"/>
              </a:solidFill>
              <a:effectLst>
                <a:outerShdw blurRad="38100" dist="25400" dir="5400000" algn="ctr" rotWithShape="0">
                  <a:srgbClr val="6E747A">
                    <a:alpha val="43000"/>
                  </a:srgbClr>
                </a:outerShdw>
              </a:effectLst>
            </a:endParaRPr>
          </a:p>
        </p:txBody>
      </p:sp>
      <p:sp>
        <p:nvSpPr>
          <p:cNvPr id="65" name="圆角矩形 64"/>
          <p:cNvSpPr/>
          <p:nvPr/>
        </p:nvSpPr>
        <p:spPr>
          <a:xfrm>
            <a:off x="7930781" y="1043028"/>
            <a:ext cx="1475999" cy="1589497"/>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ctr"/>
            <a:endParaRPr kumimoji="1" lang="en-US" altLang="zh-CN" sz="1200" dirty="0" smtClean="0">
              <a:solidFill>
                <a:schemeClr val="bg1"/>
              </a:solidFill>
            </a:endParaRPr>
          </a:p>
        </p:txBody>
      </p:sp>
      <p:sp>
        <p:nvSpPr>
          <p:cNvPr id="66" name="圆角矩形 65"/>
          <p:cNvSpPr/>
          <p:nvPr/>
        </p:nvSpPr>
        <p:spPr>
          <a:xfrm>
            <a:off x="8176049" y="1780965"/>
            <a:ext cx="982541" cy="279713"/>
          </a:xfrm>
          <a:prstGeom prst="roundRect">
            <a:avLst/>
          </a:prstGeom>
          <a:ln/>
        </p:spPr>
        <p:style>
          <a:lnRef idx="2">
            <a:schemeClr val="accent2"/>
          </a:lnRef>
          <a:fillRef idx="1">
            <a:schemeClr val="lt1"/>
          </a:fillRef>
          <a:effectRef idx="0">
            <a:schemeClr val="accent2"/>
          </a:effectRef>
          <a:fontRef idx="minor">
            <a:schemeClr val="dk1"/>
          </a:fontRef>
        </p:style>
        <p:txBody>
          <a:bodyPr lIns="90000" rIns="90000" rtlCol="0" anchor="ctr"/>
          <a:lstStyle/>
          <a:p>
            <a:pPr algn="ctr"/>
            <a:r>
              <a:rPr kumimoji="1" lang="zh-CN" altLang="en-US" sz="1200" dirty="0" smtClean="0">
                <a:ln w="0"/>
                <a:solidFill>
                  <a:schemeClr val="accent1"/>
                </a:solidFill>
                <a:effectLst>
                  <a:outerShdw blurRad="38100" dist="25400" dir="5400000" algn="ctr" rotWithShape="0">
                    <a:srgbClr val="6E747A">
                      <a:alpha val="43000"/>
                    </a:srgbClr>
                  </a:outerShdw>
                </a:effectLst>
              </a:rPr>
              <a:t>优先级</a:t>
            </a:r>
            <a:r>
              <a:rPr kumimoji="1" lang="en-US" altLang="zh-CN" sz="1200" dirty="0" smtClean="0">
                <a:ln w="0"/>
                <a:solidFill>
                  <a:schemeClr val="accent1"/>
                </a:solidFill>
                <a:effectLst>
                  <a:outerShdw blurRad="38100" dist="25400" dir="5400000" algn="ctr" rotWithShape="0">
                    <a:srgbClr val="6E747A">
                      <a:alpha val="43000"/>
                    </a:srgbClr>
                  </a:outerShdw>
                </a:effectLst>
              </a:rPr>
              <a:t>2</a:t>
            </a:r>
          </a:p>
        </p:txBody>
      </p:sp>
      <p:sp>
        <p:nvSpPr>
          <p:cNvPr id="67" name="圆角矩形 66"/>
          <p:cNvSpPr/>
          <p:nvPr/>
        </p:nvSpPr>
        <p:spPr>
          <a:xfrm>
            <a:off x="8177509" y="2166275"/>
            <a:ext cx="982541" cy="279713"/>
          </a:xfrm>
          <a:prstGeom prst="roundRect">
            <a:avLst/>
          </a:prstGeom>
          <a:ln/>
        </p:spPr>
        <p:style>
          <a:lnRef idx="2">
            <a:schemeClr val="accent2"/>
          </a:lnRef>
          <a:fillRef idx="1">
            <a:schemeClr val="lt1"/>
          </a:fillRef>
          <a:effectRef idx="0">
            <a:schemeClr val="accent2"/>
          </a:effectRef>
          <a:fontRef idx="minor">
            <a:schemeClr val="dk1"/>
          </a:fontRef>
        </p:style>
        <p:txBody>
          <a:bodyPr lIns="90000" rIns="90000" rtlCol="0" anchor="ctr"/>
          <a:lstStyle/>
          <a:p>
            <a:pPr algn="ctr"/>
            <a:r>
              <a:rPr kumimoji="1" lang="zh-CN" altLang="en-US" sz="1200" dirty="0">
                <a:ln w="0"/>
                <a:solidFill>
                  <a:schemeClr val="accent1"/>
                </a:solidFill>
                <a:effectLst>
                  <a:outerShdw blurRad="38100" dist="25400" dir="5400000" algn="ctr" rotWithShape="0">
                    <a:srgbClr val="6E747A">
                      <a:alpha val="43000"/>
                    </a:srgbClr>
                  </a:outerShdw>
                </a:effectLst>
              </a:rPr>
              <a:t>类型导出</a:t>
            </a:r>
            <a:endParaRPr kumimoji="1" lang="en-US" altLang="zh-CN" sz="1200" dirty="0">
              <a:ln w="0"/>
              <a:solidFill>
                <a:schemeClr val="accent1"/>
              </a:solidFill>
              <a:effectLst>
                <a:outerShdw blurRad="38100" dist="25400" dir="5400000" algn="ctr" rotWithShape="0">
                  <a:srgbClr val="6E747A">
                    <a:alpha val="43000"/>
                  </a:srgbClr>
                </a:outerShdw>
              </a:effectLst>
            </a:endParaRPr>
          </a:p>
        </p:txBody>
      </p:sp>
      <p:sp>
        <p:nvSpPr>
          <p:cNvPr id="68" name="文本框 67"/>
          <p:cNvSpPr txBox="1"/>
          <p:nvPr/>
        </p:nvSpPr>
        <p:spPr>
          <a:xfrm>
            <a:off x="8313714" y="1083915"/>
            <a:ext cx="723275" cy="276999"/>
          </a:xfrm>
          <a:prstGeom prst="rect">
            <a:avLst/>
          </a:prstGeom>
          <a:noFill/>
        </p:spPr>
        <p:txBody>
          <a:bodyPr wrap="none" rtlCol="0">
            <a:spAutoFit/>
          </a:bodyPr>
          <a:lstStyle/>
          <a:p>
            <a:r>
              <a:rPr kumimoji="1" lang="en-US" altLang="zh-CN" sz="1200" b="1" dirty="0" smtClean="0">
                <a:solidFill>
                  <a:schemeClr val="bg1"/>
                </a:solidFill>
                <a:latin typeface="+mn-ea"/>
              </a:rPr>
              <a:t>QMQ</a:t>
            </a:r>
            <a:r>
              <a:rPr kumimoji="1" lang="zh-CN" altLang="en-US" sz="1200" b="1" dirty="0" smtClean="0">
                <a:solidFill>
                  <a:schemeClr val="bg1"/>
                </a:solidFill>
                <a:latin typeface="+mn-ea"/>
              </a:rPr>
              <a:t>模块</a:t>
            </a:r>
            <a:endParaRPr kumimoji="1" lang="zh-CN" altLang="en-US" sz="1200" b="1" dirty="0">
              <a:solidFill>
                <a:schemeClr val="bg1"/>
              </a:solidFill>
              <a:latin typeface="+mn-ea"/>
            </a:endParaRPr>
          </a:p>
        </p:txBody>
      </p:sp>
      <p:sp>
        <p:nvSpPr>
          <p:cNvPr id="69" name="圆角矩形 68"/>
          <p:cNvSpPr/>
          <p:nvPr/>
        </p:nvSpPr>
        <p:spPr>
          <a:xfrm>
            <a:off x="8176047" y="1416708"/>
            <a:ext cx="982541" cy="279713"/>
          </a:xfrm>
          <a:prstGeom prst="roundRect">
            <a:avLst/>
          </a:prstGeom>
          <a:ln/>
        </p:spPr>
        <p:style>
          <a:lnRef idx="2">
            <a:schemeClr val="accent2"/>
          </a:lnRef>
          <a:fillRef idx="1">
            <a:schemeClr val="lt1"/>
          </a:fillRef>
          <a:effectRef idx="0">
            <a:schemeClr val="accent2"/>
          </a:effectRef>
          <a:fontRef idx="minor">
            <a:schemeClr val="dk1"/>
          </a:fontRef>
        </p:style>
        <p:txBody>
          <a:bodyPr lIns="90000" rIns="90000" rtlCol="0" anchor="ctr"/>
          <a:lstStyle/>
          <a:p>
            <a:pPr algn="ctr"/>
            <a:r>
              <a:rPr kumimoji="1" lang="zh-CN" altLang="en-US" sz="1200" dirty="0" smtClean="0">
                <a:ln w="0"/>
                <a:solidFill>
                  <a:schemeClr val="accent1"/>
                </a:solidFill>
                <a:effectLst>
                  <a:outerShdw blurRad="38100" dist="25400" dir="5400000" algn="ctr" rotWithShape="0">
                    <a:srgbClr val="6E747A">
                      <a:alpha val="43000"/>
                    </a:srgbClr>
                  </a:outerShdw>
                </a:effectLst>
              </a:rPr>
              <a:t>引入类型</a:t>
            </a:r>
            <a:endParaRPr kumimoji="1" lang="en-US" altLang="zh-CN" sz="1200" dirty="0" smtClean="0">
              <a:ln w="0"/>
              <a:solidFill>
                <a:schemeClr val="accent1"/>
              </a:solidFill>
              <a:effectLst>
                <a:outerShdw blurRad="38100" dist="25400" dir="5400000" algn="ctr" rotWithShape="0">
                  <a:srgbClr val="6E747A">
                    <a:alpha val="43000"/>
                  </a:srgbClr>
                </a:outerShdw>
              </a:effectLst>
            </a:endParaRPr>
          </a:p>
        </p:txBody>
      </p:sp>
      <p:cxnSp>
        <p:nvCxnSpPr>
          <p:cNvPr id="70" name="直线箭头连接符 69"/>
          <p:cNvCxnSpPr/>
          <p:nvPr/>
        </p:nvCxnSpPr>
        <p:spPr>
          <a:xfrm flipH="1">
            <a:off x="3718917" y="1921629"/>
            <a:ext cx="4211864"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5685186" y="1765055"/>
            <a:ext cx="543739" cy="307777"/>
          </a:xfrm>
          <a:prstGeom prst="rect">
            <a:avLst/>
          </a:prstGeom>
          <a:noFill/>
        </p:spPr>
        <p:txBody>
          <a:bodyPr wrap="none" rtlCol="0">
            <a:spAutoFit/>
          </a:bodyPr>
          <a:lstStyle/>
          <a:p>
            <a:r>
              <a:rPr kumimoji="1" lang="zh-CN" altLang="en-US" sz="1400" b="1" smtClean="0">
                <a:solidFill>
                  <a:srgbClr val="01B0F0"/>
                </a:solidFill>
              </a:rPr>
              <a:t>依赖</a:t>
            </a:r>
            <a:endParaRPr kumimoji="1" lang="zh-CN" altLang="en-US" sz="1400" b="1" dirty="0">
              <a:solidFill>
                <a:srgbClr val="01B0F0"/>
              </a:solidFill>
            </a:endParaRPr>
          </a:p>
        </p:txBody>
      </p:sp>
      <p:sp>
        <p:nvSpPr>
          <p:cNvPr id="72" name="虚尾箭头 71"/>
          <p:cNvSpPr/>
          <p:nvPr/>
        </p:nvSpPr>
        <p:spPr>
          <a:xfrm>
            <a:off x="7034865" y="1457875"/>
            <a:ext cx="864000" cy="183600"/>
          </a:xfrm>
          <a:prstGeom prst="striped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ln w="0"/>
              <a:solidFill>
                <a:schemeClr val="accent1"/>
              </a:solidFill>
              <a:effectLst>
                <a:outerShdw blurRad="38100" dist="25400" dir="5400000" algn="ctr" rotWithShape="0">
                  <a:srgbClr val="6E747A">
                    <a:alpha val="43000"/>
                  </a:srgbClr>
                </a:outerShdw>
              </a:effectLst>
            </a:endParaRPr>
          </a:p>
        </p:txBody>
      </p:sp>
      <p:sp>
        <p:nvSpPr>
          <p:cNvPr id="73" name="虚尾箭头 72"/>
          <p:cNvSpPr/>
          <p:nvPr/>
        </p:nvSpPr>
        <p:spPr>
          <a:xfrm rot="10800000">
            <a:off x="3768592" y="1452686"/>
            <a:ext cx="864000" cy="183600"/>
          </a:xfrm>
          <a:prstGeom prst="striped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ln w="0"/>
              <a:solidFill>
                <a:schemeClr val="accent1"/>
              </a:solidFill>
              <a:effectLst>
                <a:outerShdw blurRad="38100" dist="25400" dir="5400000" algn="ctr" rotWithShape="0">
                  <a:srgbClr val="6E747A">
                    <a:alpha val="43000"/>
                  </a:srgbClr>
                </a:outerShdw>
              </a:effectLst>
            </a:endParaRPr>
          </a:p>
        </p:txBody>
      </p:sp>
      <p:sp>
        <p:nvSpPr>
          <p:cNvPr id="74" name="虚尾箭头 73"/>
          <p:cNvSpPr/>
          <p:nvPr/>
        </p:nvSpPr>
        <p:spPr>
          <a:xfrm rot="10800000">
            <a:off x="7023879" y="2211242"/>
            <a:ext cx="864000" cy="183600"/>
          </a:xfrm>
          <a:prstGeom prst="striped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ln w="0"/>
              <a:solidFill>
                <a:schemeClr val="accent1"/>
              </a:solidFill>
              <a:effectLst>
                <a:outerShdw blurRad="38100" dist="25400" dir="5400000" algn="ctr" rotWithShape="0">
                  <a:srgbClr val="6E747A">
                    <a:alpha val="43000"/>
                  </a:srgbClr>
                </a:outerShdw>
              </a:effectLst>
            </a:endParaRPr>
          </a:p>
        </p:txBody>
      </p:sp>
      <p:sp>
        <p:nvSpPr>
          <p:cNvPr id="75" name="文本框 74"/>
          <p:cNvSpPr txBox="1"/>
          <p:nvPr/>
        </p:nvSpPr>
        <p:spPr>
          <a:xfrm>
            <a:off x="7161304" y="1245875"/>
            <a:ext cx="543739" cy="307777"/>
          </a:xfrm>
          <a:prstGeom prst="rect">
            <a:avLst/>
          </a:prstGeom>
          <a:noFill/>
        </p:spPr>
        <p:txBody>
          <a:bodyPr wrap="none" rtlCol="0">
            <a:spAutoFit/>
          </a:bodyPr>
          <a:lstStyle/>
          <a:p>
            <a:r>
              <a:rPr kumimoji="1" lang="zh-CN" altLang="en-US" sz="1400" b="1" dirty="0" smtClean="0">
                <a:solidFill>
                  <a:srgbClr val="01B0F0"/>
                </a:solidFill>
              </a:rPr>
              <a:t>引入</a:t>
            </a:r>
            <a:endParaRPr kumimoji="1" lang="zh-CN" altLang="en-US" sz="1400" b="1" dirty="0">
              <a:solidFill>
                <a:srgbClr val="01B0F0"/>
              </a:solidFill>
            </a:endParaRPr>
          </a:p>
        </p:txBody>
      </p:sp>
      <p:sp>
        <p:nvSpPr>
          <p:cNvPr id="76" name="文本框 75"/>
          <p:cNvSpPr txBox="1"/>
          <p:nvPr/>
        </p:nvSpPr>
        <p:spPr>
          <a:xfrm>
            <a:off x="6995656" y="2403155"/>
            <a:ext cx="920445" cy="276999"/>
          </a:xfrm>
          <a:prstGeom prst="rect">
            <a:avLst/>
          </a:prstGeom>
          <a:noFill/>
        </p:spPr>
        <p:txBody>
          <a:bodyPr wrap="none" rtlCol="0">
            <a:spAutoFit/>
          </a:bodyPr>
          <a:lstStyle/>
          <a:p>
            <a:r>
              <a:rPr kumimoji="1" lang="en-US" altLang="zh-CN" sz="1200" b="1" dirty="0" smtClean="0">
                <a:solidFill>
                  <a:srgbClr val="FF0000"/>
                </a:solidFill>
              </a:rPr>
              <a:t>2:</a:t>
            </a:r>
            <a:r>
              <a:rPr kumimoji="1" lang="zh-CN" altLang="en-US" sz="1200" b="1" dirty="0" smtClean="0">
                <a:solidFill>
                  <a:srgbClr val="FF0000"/>
                </a:solidFill>
              </a:rPr>
              <a:t>其次导出</a:t>
            </a:r>
            <a:endParaRPr kumimoji="1" lang="zh-CN" altLang="en-US" sz="1200" b="1" dirty="0">
              <a:solidFill>
                <a:srgbClr val="FF0000"/>
              </a:solidFill>
            </a:endParaRPr>
          </a:p>
        </p:txBody>
      </p:sp>
    </p:spTree>
    <p:extLst>
      <p:ext uri="{BB962C8B-B14F-4D97-AF65-F5344CB8AC3E}">
        <p14:creationId xmlns:p14="http://schemas.microsoft.com/office/powerpoint/2010/main" val="939190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9525">
          <a:solidFill>
            <a:srgbClr val="31A2C5">
              <a:alpha val="50000"/>
            </a:srgbClr>
          </a:solidFill>
          <a:round/>
        </a:ln>
      </a:spPr>
      <a:bodyPr vert="horz" wrap="square" lIns="91440" tIns="45720" rIns="91440" bIns="45720" numCol="1" rtlCol="0" anchor="t" anchorCtr="0" compatLnSpc="1"/>
      <a:lstStyle>
        <a:defPPr algn="ctr">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都市流行色.thmx</Template>
  <TotalTime>116141</TotalTime>
  <Words>2393</Words>
  <Application>Microsoft Macintosh PowerPoint</Application>
  <PresentationFormat>自定义</PresentationFormat>
  <Paragraphs>326</Paragraphs>
  <Slides>21</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Calibri</vt:lpstr>
      <vt:lpstr>Franklin Gothic Book</vt:lpstr>
      <vt:lpstr>Franklin Gothic Medium</vt:lpstr>
      <vt:lpstr>SimHei</vt:lpstr>
      <vt:lpstr>SimSun</vt:lpstr>
      <vt:lpstr>Wingdings</vt:lpstr>
      <vt:lpstr>黑体</vt:lpstr>
      <vt:lpstr>华文中宋</vt:lpstr>
      <vt:lpstr>宋体</vt:lpstr>
      <vt:lpstr>微软雅黑</vt:lpstr>
      <vt:lpstr>Arial</vt:lpstr>
      <vt:lpstr>PPT模板</vt:lpstr>
      <vt:lpstr>PowerPoint 演示文稿</vt:lpstr>
      <vt:lpstr>PowerPoint 演示文稿</vt:lpstr>
      <vt:lpstr>产生背景</vt:lpstr>
      <vt:lpstr>目标</vt:lpstr>
      <vt:lpstr>隔离容器—简介</vt:lpstr>
      <vt:lpstr>隔离容器—整体结构</vt:lpstr>
      <vt:lpstr>隔离容器—层次结构</vt:lpstr>
      <vt:lpstr>隔离容器—整体流程</vt:lpstr>
      <vt:lpstr>隔离容器—模块</vt:lpstr>
      <vt:lpstr>隔离容器—模块包结构</vt:lpstr>
      <vt:lpstr>隔离容器—Maven插件</vt:lpstr>
      <vt:lpstr>隔离容器—类加载器</vt:lpstr>
      <vt:lpstr>隔离容器—模块类加载器</vt:lpstr>
      <vt:lpstr>隔离容器—命令</vt:lpstr>
      <vt:lpstr>隔离容器—统计</vt:lpstr>
      <vt:lpstr>隔离容器—发布系统</vt:lpstr>
      <vt:lpstr>隔离容器—容器打包</vt:lpstr>
      <vt:lpstr>隔离容器—二方包稳定性</vt:lpstr>
      <vt:lpstr>隔离容器—包的生命周期</vt:lpstr>
      <vt:lpstr>隔离容器—未来展望</vt:lpstr>
      <vt:lpstr>PowerPoint 演示文稿</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卢钰洲</dc:creator>
  <cp:lastModifiedBy>Microsoft Office 用户</cp:lastModifiedBy>
  <cp:revision>1440</cp:revision>
  <dcterms:created xsi:type="dcterms:W3CDTF">2014-11-04T11:05:58Z</dcterms:created>
  <dcterms:modified xsi:type="dcterms:W3CDTF">2020-03-09T05:27:27Z</dcterms:modified>
</cp:coreProperties>
</file>