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11"/>
  </p:notesMasterIdLst>
  <p:sldIdLst>
    <p:sldId id="2927" r:id="rId10"/>
    <p:sldId id="2937" r:id="rId12"/>
    <p:sldId id="2928" r:id="rId13"/>
    <p:sldId id="2932" r:id="rId14"/>
    <p:sldId id="2933" r:id="rId15"/>
    <p:sldId id="2938" r:id="rId16"/>
  </p:sldIdLst>
  <p:sldSz cx="12192000" cy="6858000"/>
  <p:notesSz cx="6858000" cy="9144000"/>
  <p:embeddedFontLst>
    <p:embeddedFont>
      <p:font typeface="Butler" panose="02070803080706020303" charset="0"/>
      <p:regular r:id="rId20"/>
    </p:embeddedFont>
    <p:embeddedFont>
      <p:font typeface="等线" panose="02010600030101010101" charset="-122"/>
      <p:regular r:id="rId21"/>
    </p:embeddedFont>
    <p:embeddedFont>
      <p:font typeface="站酷文艺体" panose="02000603000000000000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1D6"/>
    <a:srgbClr val="473F68"/>
    <a:srgbClr val="041A32"/>
    <a:srgbClr val="225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28" y="608"/>
      </p:cViewPr>
      <p:guideLst>
        <p:guide orient="horz" pos="2160"/>
        <p:guide pos="3840"/>
        <p:guide pos="7485"/>
        <p:guide pos="166"/>
        <p:guide orient="horz" pos="4102"/>
        <p:guide orient="horz" pos="2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F2F93-091F-48FC-8D48-995BD88077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0254-DF07-43DA-8994-DF23D51C9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研发效能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业务平台部，杨柳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2022-10-29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800" b="1">
                <a:solidFill>
                  <a:schemeClr val="bg1">
                    <a:lumMod val="85000"/>
                  </a:schemeClr>
                </a:solidFill>
              </a:rPr>
              <a:t>研发效能目标</a:t>
            </a:r>
            <a:endParaRPr lang="zh-CN" altLang="en-US" sz="48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1095" y="2644775"/>
            <a:ext cx="99098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>
                <a:ln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完善技术基础设施，提高研发效能，高效支撑上层业务开发！</a:t>
            </a:r>
            <a:endParaRPr lang="zh-CN" altLang="en-US" sz="4800">
              <a:ln/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研发效能方向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技术资产</a:t>
            </a:r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建立技术资产的元信息管理，支持对技术资产的分析和优化，促进系统架构的改进，支撑对技术人员的入转调离管理，降低Y1、Y3;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基础服务</a:t>
            </a:r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完善现有基础服务能力，提供更稳定更高可用性的基础设施和工具，支撑上层业务开发，提高技术人效；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开发质量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完善开发质量管理流程，将质量管理贯穿在研发生命周期中，提升系统稳定性，减少安全事故；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bg1">
                    <a:lumMod val="85000"/>
                  </a:schemeClr>
                </a:solidFill>
              </a:rPr>
              <a:t>技术资产</a:t>
            </a:r>
            <a:endParaRPr lang="zh-C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技术元信息</a:t>
            </a:r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技术资产的管理依赖于元信息的完善，包括产品、项目、仓库、数据库、缓存、消息队列等，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资产分析优化</a:t>
            </a:r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完善现有基础服务能力，提供更稳定更高可用性的基础设施和工具，支撑上层业务开发，提高技术人效；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技术入转调离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完善开发质量管理流程，将质量管理贯穿在研发生命周期中，提升系统稳定性，减少安全事故；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基础服务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技术规范</a:t>
            </a:r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建立技术资产的元信息管理，支持对技术资产的分析和优化，促进系统架构的改进，支撑对技术人员的入转调离管理，降低Y1、Y3;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架构方案</a:t>
            </a:r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完善现有基础服务能力，提供更稳定更高可用性的基础设施和工具，支撑上层业务开发，提高技术人效；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基础服务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完善开发质量管理流程，将质量管理贯穿在研发生命周期中，提升系统稳定性，减少安全事故；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开发质量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单元测试</a:t>
            </a:r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建立技术资产的元信息管理，支持对技术资产的分析和优化，促进系统架构的改进，支撑对技术人员的入转调离管理，降低Y1、Y3;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代码扫描</a:t>
            </a:r>
            <a:endParaRPr lang="zh-CN" altLang="en-US" b="1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完善现有基础服务能力，提供更稳定更高可用性的基础设施和工具，支撑上层业务开发，提高技术人效；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r>
              <a:rPr lang="zh-CN" altLang="en-US" sz="6000" b="1">
                <a:solidFill>
                  <a:schemeClr val="bg1">
                    <a:lumMod val="85000"/>
                  </a:schemeClr>
                </a:solidFill>
                <a:sym typeface="+mn-ea"/>
              </a:rPr>
              <a:t>漏洞管理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完善开发质量管理流程，将质量管理贯穿在研发生命周期中，提升系统稳定性，减少安全事故；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Butler"/>
        <a:ea typeface="思源黑体 Bold"/>
        <a:cs typeface=""/>
      </a:majorFont>
      <a:minorFont>
        <a:latin typeface="Butler"/>
        <a:ea typeface="思源黑体 Ex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思源宋体 CN"/>
        <a:ea typeface="思源黑体 CN Bold"/>
        <a:cs typeface=""/>
      </a:majorFont>
      <a:minorFont>
        <a:latin typeface="思源宋体 CN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utler"/>
        <a:ea typeface="Noto Sans S Chinese Bold"/>
        <a:cs typeface=""/>
      </a:majorFont>
      <a:minorFont>
        <a:latin typeface="Butler"/>
        <a:ea typeface="Noto Sans S Chinese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思源宋体 CN"/>
        <a:ea typeface="Source Han Sans Regular"/>
        <a:cs typeface=""/>
      </a:majorFont>
      <a:minorFont>
        <a:latin typeface="思源宋体 CN"/>
        <a:ea typeface="Source Han Sans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演示</Application>
  <PresentationFormat>宽屏</PresentationFormat>
  <Paragraphs>53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6</vt:i4>
      </vt:variant>
    </vt:vector>
  </HeadingPairs>
  <TitlesOfParts>
    <vt:vector size="35" baseType="lpstr">
      <vt:lpstr>Arial</vt:lpstr>
      <vt:lpstr>方正书宋_GBK</vt:lpstr>
      <vt:lpstr>Wingdings</vt:lpstr>
      <vt:lpstr>Butler</vt:lpstr>
      <vt:lpstr>思源黑体 Bold</vt:lpstr>
      <vt:lpstr>苹方-简</vt:lpstr>
      <vt:lpstr>思源黑体 ExtraLight</vt:lpstr>
      <vt:lpstr>微软雅黑</vt:lpstr>
      <vt:lpstr>汉仪旗黑</vt:lpstr>
      <vt:lpstr>宋体</vt:lpstr>
      <vt:lpstr>Arial Unicode MS</vt:lpstr>
      <vt:lpstr>等线</vt:lpstr>
      <vt:lpstr>等线 Light</vt:lpstr>
      <vt:lpstr>汉仪中等线KW</vt:lpstr>
      <vt:lpstr>站酷文艺体</vt:lpstr>
      <vt:lpstr>思源黑体 CN Regular</vt:lpstr>
      <vt:lpstr>思源宋体 CN</vt:lpstr>
      <vt:lpstr>思源黑体 CN Bold</vt:lpstr>
      <vt:lpstr>Noto Sans S Chinese Bold</vt:lpstr>
      <vt:lpstr>Source Han Sans Regular</vt:lpstr>
      <vt:lpstr>汉仪书宋二KW</vt:lpstr>
      <vt:lpstr>Office 主题​​</vt:lpstr>
      <vt:lpstr>1_Office 主题​​</vt:lpstr>
      <vt:lpstr>8_Office 主题​​</vt:lpstr>
      <vt:lpstr>6_Office 主题​​</vt:lpstr>
      <vt:lpstr>7_Office 主题​​</vt:lpstr>
      <vt:lpstr>3_Office 主题​​</vt:lpstr>
      <vt:lpstr>9_Office 主题​​</vt:lpstr>
      <vt:lpstr>2_Office 主题​​</vt:lpstr>
      <vt:lpstr>X领域负责人 竞选陈述</vt:lpstr>
      <vt:lpstr>目标</vt:lpstr>
      <vt:lpstr>工作经历</vt:lpstr>
      <vt:lpstr>个人优劣</vt:lpstr>
      <vt:lpstr>现岗位工作总结</vt:lpstr>
      <vt:lpstr>基础服务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 谕</dc:creator>
  <cp:lastModifiedBy>gelnyang</cp:lastModifiedBy>
  <cp:revision>260</cp:revision>
  <dcterms:created xsi:type="dcterms:W3CDTF">2022-10-31T10:43:43Z</dcterms:created>
  <dcterms:modified xsi:type="dcterms:W3CDTF">2022-10-31T10:43:43Z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7F61A04F195348C3983F5C14405F092D</vt:lpwstr>
  </property>
</Properties>
</file>