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  <p:sldMasterId id="2147483720" r:id="rId8"/>
    <p:sldMasterId id="2147483732" r:id="rId9"/>
  </p:sldMasterIdLst>
  <p:notesMasterIdLst>
    <p:notesMasterId r:id="rId12"/>
  </p:notesMasterIdLst>
  <p:sldIdLst>
    <p:sldId id="2928" r:id="rId10"/>
    <p:sldId id="2929" r:id="rId11"/>
    <p:sldId id="2926" r:id="rId13"/>
    <p:sldId id="2927" r:id="rId14"/>
  </p:sldIdLst>
  <p:sldSz cx="12192000" cy="6858000"/>
  <p:notesSz cx="6858000" cy="9144000"/>
  <p:embeddedFontLst>
    <p:embeddedFont>
      <p:font typeface="等线" panose="02010600030101010101" charset="-122"/>
      <p:regular r:id="rId18"/>
    </p:embeddedFont>
    <p:embeddedFont>
      <p:font typeface="Butler" panose="02070803080706020303" charset="0"/>
      <p:regular r:id="rId19"/>
    </p:embeddedFont>
    <p:embeddedFont>
      <p:font typeface="站酷文艺体" panose="02000603000000000000" charset="-122"/>
      <p:regular r:id="rId2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D1D6"/>
    <a:srgbClr val="473F68"/>
    <a:srgbClr val="041A32"/>
    <a:srgbClr val="225B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328" y="608"/>
      </p:cViewPr>
      <p:guideLst>
        <p:guide orient="horz" pos="2211"/>
        <p:guide pos="3840"/>
        <p:guide pos="7485"/>
        <p:guide pos="166"/>
        <p:guide orient="horz" pos="4088"/>
        <p:guide orient="horz" pos="21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0" Type="http://schemas.openxmlformats.org/officeDocument/2006/relationships/font" Target="fonts/font3.fntdata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4.xml"/><Relationship Id="rId13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F2F93-091F-48FC-8D48-995BD88077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60254-DF07-43DA-8994-DF23D51C96E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Name Server：是一个几乎无状态节点，可集群部署，在消息队列RocketMQ版中提供命名服务，更新和发现Broker服务。</a:t>
            </a:r>
            <a:endParaRPr lang="zh-CN" altLang="en-US"/>
          </a:p>
          <a:p>
            <a:r>
              <a:rPr lang="zh-CN" altLang="en-US"/>
              <a:t>Broker：消息中转角色，负责存储消息，转发消息。分为Master Broker和Slave Broker，一个Master Broker可以对应多个Slave Broker，但是一个Slave Broker只能对应一个Master Broker。Broker启动后需要完成一次将自己注册至Name Server的操作；随后每隔30s定期向Name Server上报Topic路由信息。</a:t>
            </a:r>
            <a:endParaRPr lang="zh-CN" altLang="en-US"/>
          </a:p>
          <a:p>
            <a:r>
              <a:rPr lang="zh-CN" altLang="en-US"/>
              <a:t>生产者：与Name Server集群中的其中一个节点（随机）建立长连接（Keep-alive），定期从Name Server读取Topic路由信息，并向提供Topic服务的Master Broker建立长连接，且定时向Master Broker发送心跳。</a:t>
            </a:r>
            <a:endParaRPr lang="zh-CN" altLang="en-US"/>
          </a:p>
          <a:p>
            <a:r>
              <a:rPr lang="zh-CN" altLang="en-US"/>
              <a:t>消费者：与Name Server集群中的其中一个节点（随机）建立长连接，定期从Name Server拉取Topic路由信息，并向提供Topic服务的Master Broker、Slave Broker建立长连接，且定时向Master Broker、Slave Broker发送心跳。Consumer既可以从Master Broker订阅消息，也可以从Slave Broker订阅消息，订阅规则由Broker配置决定。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F8ED-96DE-4835-9FC1-57897CD351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4407-C372-4E80-A122-D01F03A819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F8ED-96DE-4835-9FC1-57897CD351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4407-C372-4E80-A122-D01F03A819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F8ED-96DE-4835-9FC1-57897CD351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4407-C372-4E80-A122-D01F03A819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56FD-07DC-4F4D-BDA9-7F3CFDE1C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AD5D-196A-4F68-BF63-A19C38C9D6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56FD-07DC-4F4D-BDA9-7F3CFDE1C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AD5D-196A-4F68-BF63-A19C38C9D6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56FD-07DC-4F4D-BDA9-7F3CFDE1C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AD5D-196A-4F68-BF63-A19C38C9D6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56FD-07DC-4F4D-BDA9-7F3CFDE1C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AD5D-196A-4F68-BF63-A19C38C9D6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56FD-07DC-4F4D-BDA9-7F3CFDE1C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AD5D-196A-4F68-BF63-A19C38C9D6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56FD-07DC-4F4D-BDA9-7F3CFDE1C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AD5D-196A-4F68-BF63-A19C38C9D6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56FD-07DC-4F4D-BDA9-7F3CFDE1C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AD5D-196A-4F68-BF63-A19C38C9D6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56FD-07DC-4F4D-BDA9-7F3CFDE1C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AD5D-196A-4F68-BF63-A19C38C9D6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F8ED-96DE-4835-9FC1-57897CD351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4407-C372-4E80-A122-D01F03A819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56FD-07DC-4F4D-BDA9-7F3CFDE1C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AD5D-196A-4F68-BF63-A19C38C9D6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56FD-07DC-4F4D-BDA9-7F3CFDE1C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AD5D-196A-4F68-BF63-A19C38C9D6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56FD-07DC-4F4D-BDA9-7F3CFDE1C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AD5D-196A-4F68-BF63-A19C38C9D6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0DEE-EBDD-4E7F-8DB3-2B8DD1E9D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F411-9ED2-4B83-BE76-4C0E4762BF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0DEE-EBDD-4E7F-8DB3-2B8DD1E9D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F411-9ED2-4B83-BE76-4C0E4762BF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0DEE-EBDD-4E7F-8DB3-2B8DD1E9D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F411-9ED2-4B83-BE76-4C0E4762BF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0DEE-EBDD-4E7F-8DB3-2B8DD1E9D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F411-9ED2-4B83-BE76-4C0E4762BF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0DEE-EBDD-4E7F-8DB3-2B8DD1E9D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F411-9ED2-4B83-BE76-4C0E4762BF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0DEE-EBDD-4E7F-8DB3-2B8DD1E9D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F411-9ED2-4B83-BE76-4C0E4762BF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0DEE-EBDD-4E7F-8DB3-2B8DD1E9D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F411-9ED2-4B83-BE76-4C0E4762BF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F8ED-96DE-4835-9FC1-57897CD351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4407-C372-4E80-A122-D01F03A819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0DEE-EBDD-4E7F-8DB3-2B8DD1E9D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F411-9ED2-4B83-BE76-4C0E4762BF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0DEE-EBDD-4E7F-8DB3-2B8DD1E9D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F411-9ED2-4B83-BE76-4C0E4762BF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0DEE-EBDD-4E7F-8DB3-2B8DD1E9D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F411-9ED2-4B83-BE76-4C0E4762BF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0DEE-EBDD-4E7F-8DB3-2B8DD1E9D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F411-9ED2-4B83-BE76-4C0E4762BF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F8ED-96DE-4835-9FC1-57897CD351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4407-C372-4E80-A122-D01F03A819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F8ED-96DE-4835-9FC1-57897CD351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4407-C372-4E80-A122-D01F03A819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F8ED-96DE-4835-9FC1-57897CD351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4407-C372-4E80-A122-D01F03A819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0DEE-EBDD-4E7F-8DB3-2B8DD1E9D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F411-9ED2-4B83-BE76-4C0E4762BF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0DEE-EBDD-4E7F-8DB3-2B8DD1E9D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F411-9ED2-4B83-BE76-4C0E4762BF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0DEE-EBDD-4E7F-8DB3-2B8DD1E9D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F411-9ED2-4B83-BE76-4C0E4762BF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F8ED-96DE-4835-9FC1-57897CD351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4407-C372-4E80-A122-D01F03A819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0DEE-EBDD-4E7F-8DB3-2B8DD1E9D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F411-9ED2-4B83-BE76-4C0E4762BF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0DEE-EBDD-4E7F-8DB3-2B8DD1E9D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F411-9ED2-4B83-BE76-4C0E4762BF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0DEE-EBDD-4E7F-8DB3-2B8DD1E9D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F411-9ED2-4B83-BE76-4C0E4762BF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0DEE-EBDD-4E7F-8DB3-2B8DD1E9D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F411-9ED2-4B83-BE76-4C0E4762BF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0DEE-EBDD-4E7F-8DB3-2B8DD1E9D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F411-9ED2-4B83-BE76-4C0E4762BF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0DEE-EBDD-4E7F-8DB3-2B8DD1E9D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F411-9ED2-4B83-BE76-4C0E4762BF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0DEE-EBDD-4E7F-8DB3-2B8DD1E9D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F411-9ED2-4B83-BE76-4C0E4762BF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0DEE-EBDD-4E7F-8DB3-2B8DD1E9D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F411-9ED2-4B83-BE76-4C0E4762BF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75FA-F387-4E41-9CF3-468991B6D1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76BA-4A32-4721-99D5-DAAAE459A7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75FA-F387-4E41-9CF3-468991B6D1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76BA-4A32-4721-99D5-DAAAE459A7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F8ED-96DE-4835-9FC1-57897CD351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4407-C372-4E80-A122-D01F03A819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75FA-F387-4E41-9CF3-468991B6D1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76BA-4A32-4721-99D5-DAAAE459A7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75FA-F387-4E41-9CF3-468991B6D1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76BA-4A32-4721-99D5-DAAAE459A7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75FA-F387-4E41-9CF3-468991B6D1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76BA-4A32-4721-99D5-DAAAE459A7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75FA-F387-4E41-9CF3-468991B6D1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76BA-4A32-4721-99D5-DAAAE459A7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75FA-F387-4E41-9CF3-468991B6D1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76BA-4A32-4721-99D5-DAAAE459A7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75FA-F387-4E41-9CF3-468991B6D1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76BA-4A32-4721-99D5-DAAAE459A7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75FA-F387-4E41-9CF3-468991B6D1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76BA-4A32-4721-99D5-DAAAE459A7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75FA-F387-4E41-9CF3-468991B6D1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76BA-4A32-4721-99D5-DAAAE459A7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75FA-F387-4E41-9CF3-468991B6D1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76BA-4A32-4721-99D5-DAAAE459A7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F8ED-96DE-4835-9FC1-57897CD351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4407-C372-4E80-A122-D01F03A819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3" Type="http://schemas.openxmlformats.org/officeDocument/2006/relationships/theme" Target="../theme/theme4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3" Type="http://schemas.openxmlformats.org/officeDocument/2006/relationships/theme" Target="../theme/theme5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3" Type="http://schemas.openxmlformats.org/officeDocument/2006/relationships/theme" Target="../theme/theme6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3" Type="http://schemas.openxmlformats.org/officeDocument/2006/relationships/theme" Target="../theme/theme7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9.xml"/><Relationship Id="rId13" Type="http://schemas.openxmlformats.org/officeDocument/2006/relationships/theme" Target="../theme/theme8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9F8ED-96DE-4835-9FC1-57897CD351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14407-C372-4E80-A122-D01F03A8190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956FD-07DC-4F4D-BDA9-7F3CFDE1C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EAD5D-196A-4F68-BF63-A19C38C9D65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20DEE-EBDD-4E7F-8DB3-2B8DD1E9D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AF411-9ED2-4B83-BE76-4C0E4762BF2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20DEE-EBDD-4E7F-8DB3-2B8DD1E9D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AF411-9ED2-4B83-BE76-4C0E4762BF2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775FA-F387-4E41-9CF3-468991B6D1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D76BA-4A32-4721-99D5-DAAAE459A70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0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solidFill>
                  <a:schemeClr val="bg1"/>
                </a:solidFill>
              </a:rPr>
              <a:t>Message Middleware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0" y="6489700"/>
            <a:ext cx="736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https://rocketmq.apache.org/docs/rmq-arc/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8040" y="208915"/>
            <a:ext cx="7995285" cy="46907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6489700"/>
            <a:ext cx="736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https://pulsar.apache.org/docs/en/concepts-architecture-overview/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8365" y="129540"/>
            <a:ext cx="7875270" cy="52082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0" y="6489700"/>
            <a:ext cx="736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https://kafka.apache.org/documentation/#design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Arial"/>
        <a:ea typeface="站酷文艺体"/>
        <a:cs typeface=""/>
      </a:majorFont>
      <a:minorFont>
        <a:latin typeface="Arial"/>
        <a:ea typeface="站酷文艺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8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Arial"/>
        <a:ea typeface="站酷文艺体"/>
        <a:cs typeface=""/>
      </a:majorFont>
      <a:minorFont>
        <a:latin typeface="Arial"/>
        <a:ea typeface="站酷文艺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6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Butler"/>
        <a:ea typeface="思源黑体 Bold"/>
        <a:cs typeface=""/>
      </a:majorFont>
      <a:minorFont>
        <a:latin typeface="Butler"/>
        <a:ea typeface="思源黑体 Extra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7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">
      <a:majorFont>
        <a:latin typeface="思源宋体 CN"/>
        <a:ea typeface="思源黑体 CN Bold"/>
        <a:cs typeface=""/>
      </a:majorFont>
      <a:minorFont>
        <a:latin typeface="思源宋体 CN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Butler"/>
        <a:ea typeface="Noto Sans S Chinese Bold"/>
        <a:cs typeface=""/>
      </a:majorFont>
      <a:minorFont>
        <a:latin typeface="Butler"/>
        <a:ea typeface="Noto Sans S Chinese 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9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Arial"/>
        <a:ea typeface="站酷文艺体"/>
        <a:cs typeface=""/>
      </a:majorFont>
      <a:minorFont>
        <a:latin typeface="Arial"/>
        <a:ea typeface="站酷文艺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思源宋体 CN"/>
        <a:ea typeface="Source Han Sans Regular"/>
        <a:cs typeface=""/>
      </a:majorFont>
      <a:minorFont>
        <a:latin typeface="思源宋体 CN"/>
        <a:ea typeface="Source Han Sans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</Words>
  <Application>WPS 演示</Application>
  <PresentationFormat>宽屏</PresentationFormat>
  <Paragraphs>8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4</vt:i4>
      </vt:variant>
    </vt:vector>
  </HeadingPairs>
  <TitlesOfParts>
    <vt:vector size="33" baseType="lpstr">
      <vt:lpstr>Arial</vt:lpstr>
      <vt:lpstr>方正书宋_GBK</vt:lpstr>
      <vt:lpstr>Wingdings</vt:lpstr>
      <vt:lpstr>微软雅黑</vt:lpstr>
      <vt:lpstr>汉仪旗黑</vt:lpstr>
      <vt:lpstr>宋体</vt:lpstr>
      <vt:lpstr>Arial Unicode MS</vt:lpstr>
      <vt:lpstr>等线</vt:lpstr>
      <vt:lpstr>等线 Light</vt:lpstr>
      <vt:lpstr>汉仪中等线KW</vt:lpstr>
      <vt:lpstr>汉仪书宋二KW</vt:lpstr>
      <vt:lpstr>思源黑体 Bold</vt:lpstr>
      <vt:lpstr>苹方-简</vt:lpstr>
      <vt:lpstr>Butler</vt:lpstr>
      <vt:lpstr>思源黑体 ExtraLight</vt:lpstr>
      <vt:lpstr>站酷文艺体</vt:lpstr>
      <vt:lpstr>思源黑体 CN Bold</vt:lpstr>
      <vt:lpstr>思源宋体 CN</vt:lpstr>
      <vt:lpstr>思源黑体 CN Regular</vt:lpstr>
      <vt:lpstr>Noto Sans S Chinese Bold</vt:lpstr>
      <vt:lpstr>Source Han Sans Regular</vt:lpstr>
      <vt:lpstr>Office 主题​​</vt:lpstr>
      <vt:lpstr>1_Office 主题​​</vt:lpstr>
      <vt:lpstr>8_Office 主题​​</vt:lpstr>
      <vt:lpstr>6_Office 主题​​</vt:lpstr>
      <vt:lpstr>7_Office 主题​​</vt:lpstr>
      <vt:lpstr>3_Office 主题​​</vt:lpstr>
      <vt:lpstr>9_Office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樊 谕</dc:creator>
  <cp:lastModifiedBy>gelnyang</cp:lastModifiedBy>
  <cp:revision>208</cp:revision>
  <dcterms:created xsi:type="dcterms:W3CDTF">2021-08-09T10:36:07Z</dcterms:created>
  <dcterms:modified xsi:type="dcterms:W3CDTF">2021-08-09T10:36:07Z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2052-3.8.0.6081</vt:lpwstr>
  </property>
  <property fmtid="{D5CDD505-2E9C-101B-9397-08002B2CF9AE}" pid="3" name="ICV">
    <vt:lpwstr>7F61A04F195348C3983F5C14405F092D</vt:lpwstr>
  </property>
</Properties>
</file>