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</p:sldMasterIdLst>
  <p:notesMasterIdLst>
    <p:notesMasterId r:id="rId11"/>
  </p:notesMasterIdLst>
  <p:sldIdLst>
    <p:sldId id="2926" r:id="rId10"/>
  </p:sldIdLst>
  <p:sldSz cx="12192000" cy="6858000"/>
  <p:notesSz cx="6858000" cy="9144000"/>
  <p:embeddedFontLst>
    <p:embeddedFont>
      <p:font typeface="站酷文艺体" panose="02000603000000000000" pitchFamily="2" charset="-122"/>
      <p:regular r:id="rId15"/>
    </p:embeddedFont>
    <p:embeddedFont>
      <p:font typeface="等线" panose="02010600030101010101" pitchFamily="2" charset="-122"/>
      <p:regular r:id="rId16"/>
    </p:embeddedFont>
    <p:embeddedFont>
      <p:font typeface="Butler" panose="02070803080706020303" charset="0"/>
      <p:regular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D1D6"/>
    <a:srgbClr val="473F68"/>
    <a:srgbClr val="041A32"/>
    <a:srgbClr val="225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328" y="608"/>
      </p:cViewPr>
      <p:guideLst>
        <p:guide orient="horz" pos="2174"/>
        <p:guide pos="3840"/>
        <p:guide pos="7485"/>
        <p:guide pos="166"/>
        <p:guide orient="horz" pos="4102"/>
        <p:guide orient="horz" pos="2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F2F93-091F-48FC-8D48-995BD88077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60254-DF07-43DA-8994-DF23D51C96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站酷文艺体"/>
        <a:cs typeface=""/>
      </a:majorFont>
      <a:minorFont>
        <a:latin typeface="Arial"/>
        <a:ea typeface="站酷文艺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站酷文艺体"/>
        <a:cs typeface=""/>
      </a:majorFont>
      <a:minorFont>
        <a:latin typeface="Arial"/>
        <a:ea typeface="站酷文艺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Butler"/>
        <a:ea typeface="思源黑体 Bold"/>
        <a:cs typeface=""/>
      </a:majorFont>
      <a:minorFont>
        <a:latin typeface="Butler"/>
        <a:ea typeface="思源黑体 Ex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思源宋体 CN"/>
        <a:ea typeface="思源黑体 CN Bold"/>
        <a:cs typeface=""/>
      </a:majorFont>
      <a:minorFont>
        <a:latin typeface="思源宋体 CN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Butler"/>
        <a:ea typeface="Noto Sans S Chinese Bold"/>
        <a:cs typeface=""/>
      </a:majorFont>
      <a:minorFont>
        <a:latin typeface="Butler"/>
        <a:ea typeface="Noto Sans S Chinese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站酷文艺体"/>
        <a:cs typeface=""/>
      </a:majorFont>
      <a:minorFont>
        <a:latin typeface="Arial"/>
        <a:ea typeface="站酷文艺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思源宋体 CN"/>
        <a:ea typeface="Source Han Sans Regular"/>
        <a:cs typeface=""/>
      </a:majorFont>
      <a:minorFont>
        <a:latin typeface="思源宋体 CN"/>
        <a:ea typeface="Source Han Sans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表格</Application>
  <PresentationFormat>宽屏</PresentationFormat>
  <Paragraphs>0</Paragraphs>
  <Slides>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</vt:i4>
      </vt:variant>
    </vt:vector>
  </HeadingPairs>
  <TitlesOfParts>
    <vt:vector size="37" baseType="lpstr">
      <vt:lpstr>Arial</vt:lpstr>
      <vt:lpstr>方正书宋_GBK</vt:lpstr>
      <vt:lpstr>Wingdings</vt:lpstr>
      <vt:lpstr>宋体</vt:lpstr>
      <vt:lpstr>汉仪书宋二KW</vt:lpstr>
      <vt:lpstr>站酷文艺体</vt:lpstr>
      <vt:lpstr>Songti SC Regular</vt:lpstr>
      <vt:lpstr>等线</vt:lpstr>
      <vt:lpstr>站酷小薇LOGO体</vt:lpstr>
      <vt:lpstr>思源宋体 CN</vt:lpstr>
      <vt:lpstr>Source Han Sans Regular</vt:lpstr>
      <vt:lpstr>Calibri</vt:lpstr>
      <vt:lpstr>Songti TC Regular</vt:lpstr>
      <vt:lpstr>Wingdings</vt:lpstr>
      <vt:lpstr>微软雅黑</vt:lpstr>
      <vt:lpstr>汉仪旗黑</vt:lpstr>
      <vt:lpstr>宋体</vt:lpstr>
      <vt:lpstr>Arial Unicode MS</vt:lpstr>
      <vt:lpstr>等线 Light</vt:lpstr>
      <vt:lpstr>汉仪中等线KW</vt:lpstr>
      <vt:lpstr>Thonburi</vt:lpstr>
      <vt:lpstr>思源黑体 Bold</vt:lpstr>
      <vt:lpstr>苹方-简</vt:lpstr>
      <vt:lpstr>Butler</vt:lpstr>
      <vt:lpstr>思源黑体 ExtraLight</vt:lpstr>
      <vt:lpstr>思源黑体 CN Bold</vt:lpstr>
      <vt:lpstr>思源黑体 CN Regular</vt:lpstr>
      <vt:lpstr>Noto Sans S Chinese Bold</vt:lpstr>
      <vt:lpstr>Office 主题​​</vt:lpstr>
      <vt:lpstr>1_Office 主题​​</vt:lpstr>
      <vt:lpstr>8_Office 主题​​</vt:lpstr>
      <vt:lpstr>6_Office 主题​​</vt:lpstr>
      <vt:lpstr>7_Office 主题​​</vt:lpstr>
      <vt:lpstr>3_Office 主题​​</vt:lpstr>
      <vt:lpstr>9_Office 主题​​</vt:lpstr>
      <vt:lpstr>2_Office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樊 谕</dc:creator>
  <cp:lastModifiedBy>gelnyang</cp:lastModifiedBy>
  <cp:revision>199</cp:revision>
  <dcterms:created xsi:type="dcterms:W3CDTF">2021-06-07T03:42:09Z</dcterms:created>
  <dcterms:modified xsi:type="dcterms:W3CDTF">2021-06-07T03:42:09Z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  <property fmtid="{D5CDD505-2E9C-101B-9397-08002B2CF9AE}" pid="3" name="ICV">
    <vt:lpwstr>7F61A04F195348C3983F5C14405F092D</vt:lpwstr>
  </property>
</Properties>
</file>