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20" r:id="rId8"/>
    <p:sldMasterId id="2147483732" r:id="rId9"/>
  </p:sldMasterIdLst>
  <p:notesMasterIdLst>
    <p:notesMasterId r:id="rId11"/>
  </p:notesMasterIdLst>
  <p:sldIdLst>
    <p:sldId id="2927" r:id="rId10"/>
    <p:sldId id="2928" r:id="rId12"/>
    <p:sldId id="2932" r:id="rId13"/>
    <p:sldId id="2933" r:id="rId14"/>
    <p:sldId id="2936" r:id="rId15"/>
  </p:sldIdLst>
  <p:sldSz cx="12192000" cy="6858000"/>
  <p:notesSz cx="6858000" cy="9144000"/>
  <p:embeddedFontLst>
    <p:embeddedFont>
      <p:font typeface="Butler" panose="02070803080706020303" charset="0"/>
      <p:regular r:id="rId19"/>
    </p:embeddedFont>
    <p:embeddedFont>
      <p:font typeface="站酷文艺体" panose="02000603000000000000" charset="-122"/>
      <p:regular r:id="rId2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485" userDrawn="1">
          <p15:clr>
            <a:srgbClr val="A4A3A4"/>
          </p15:clr>
        </p15:guide>
        <p15:guide id="4" pos="166" userDrawn="1">
          <p15:clr>
            <a:srgbClr val="A4A3A4"/>
          </p15:clr>
        </p15:guide>
        <p15:guide id="5" orient="horz" pos="4102" userDrawn="1">
          <p15:clr>
            <a:srgbClr val="A4A3A4"/>
          </p15:clr>
        </p15:guide>
        <p15:guide id="6" orient="horz" pos="23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D1D6"/>
    <a:srgbClr val="473F68"/>
    <a:srgbClr val="041A32"/>
    <a:srgbClr val="225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28" y="608"/>
      </p:cViewPr>
      <p:guideLst>
        <p:guide orient="horz" pos="2174"/>
        <p:guide pos="3840"/>
        <p:guide pos="7485"/>
        <p:guide pos="166"/>
        <p:guide orient="horz" pos="4102"/>
        <p:guide orient="horz" pos="23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font" Target="fonts/font2.fntdata"/><Relationship Id="rId2" Type="http://schemas.openxmlformats.org/officeDocument/2006/relationships/theme" Target="theme/theme1.xml"/><Relationship Id="rId19" Type="http://schemas.openxmlformats.org/officeDocument/2006/relationships/font" Target="fonts/font1.fntdata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F2F93-091F-48FC-8D48-995BD880770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60254-DF07-43DA-8994-DF23D51C96E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3" Type="http://schemas.openxmlformats.org/officeDocument/2006/relationships/theme" Target="../theme/theme6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3" Type="http://schemas.openxmlformats.org/officeDocument/2006/relationships/theme" Target="../theme/theme7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76.xml"/><Relationship Id="rId1" Type="http://schemas.openxmlformats.org/officeDocument/2006/relationships/slideLayout" Target="../slideLayouts/slideLayout67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6.xml"/><Relationship Id="rId8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3" Type="http://schemas.openxmlformats.org/officeDocument/2006/relationships/theme" Target="../theme/theme8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88.xml"/><Relationship Id="rId10" Type="http://schemas.openxmlformats.org/officeDocument/2006/relationships/slideLayout" Target="../slideLayouts/slideLayout87.xml"/><Relationship Id="rId1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9F8ED-96DE-4835-9FC1-57897CD35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4407-C372-4E80-A122-D01F03A8190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E956FD-07DC-4F4D-BDA9-7F3CFDE1CA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EAD5D-196A-4F68-BF63-A19C38C9D65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FEE79-F4E1-4A9B-8986-1FCFEC5329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64A0B-1269-4C7F-8AF9-BF6FF4824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20DEE-EBDD-4E7F-8DB3-2B8DD1E9DC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CAF411-9ED2-4B83-BE76-4C0E4762BF2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775FA-F387-4E41-9CF3-468991B6D1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D76BA-4A32-4721-99D5-DAAAE459A70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领域负责人</a:t>
            </a:r>
            <a:br>
              <a:rPr lang="zh-CN" altLang="en-US">
                <a:solidFill>
                  <a:schemeClr val="bg1">
                    <a:lumMod val="85000"/>
                  </a:schemeClr>
                </a:solidFill>
              </a:rPr>
            </a:b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竞选陈述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solidFill>
                  <a:schemeClr val="bg1"/>
                </a:solidFill>
              </a:rPr>
              <a:t>业务中台部，</a:t>
            </a:r>
            <a:r>
              <a:rPr lang="en-US" altLang="zh-CN">
                <a:solidFill>
                  <a:schemeClr val="bg1"/>
                </a:solidFill>
              </a:rPr>
              <a:t>xxx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工作经历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19175" y="1812290"/>
          <a:ext cx="10335260" cy="3444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875"/>
                <a:gridCol w="1192530"/>
                <a:gridCol w="1517015"/>
                <a:gridCol w="2719070"/>
                <a:gridCol w="2985770"/>
              </a:tblGrid>
              <a:tr h="6889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企业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职务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系统及业务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职责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889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2008.07-2016.11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cw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技术经理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消费金融解决方案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架构、管理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889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2016.11-2018.09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cloud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技术经理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声动技术服务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架构、管理、敏捷转型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889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2018.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9-2020.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8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luckin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Teamleader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网关、混沌工程、效能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架构、管理</a:t>
                      </a:r>
                      <a:endParaRPr lang="zh-CN" altLang="en-US"/>
                    </a:p>
                  </a:txBody>
                  <a:tcPr anchor="ctr" anchorCtr="0"/>
                </a:tc>
              </a:tr>
              <a:tr h="6889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2020.</a:t>
                      </a:r>
                      <a:r>
                        <a:rPr lang="en-US" altLang="zh-CN"/>
                        <a:t>0</a:t>
                      </a:r>
                      <a:r>
                        <a:rPr lang="zh-CN" altLang="en-US"/>
                        <a:t>8-至今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hk</a:t>
                      </a:r>
                      <a:endParaRPr lang="en-US" altLang="zh-CN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</a:t>
                      </a:r>
                      <a:r>
                        <a:rPr lang="zh-CN" altLang="en-US"/>
                        <a:t>领域负责人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开放平台、消息、支付等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架构、管理、技术规划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bg1">
                    <a:lumMod val="85000"/>
                  </a:schemeClr>
                </a:solidFill>
              </a:rPr>
              <a:t>个人优劣</a:t>
            </a:r>
            <a:endParaRPr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优势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多年互联网平台开发及架构经验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熟悉分布式高并发系统架构、熟悉微服务架构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熟悉Go/Java/C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开源爱好者，dubbo PMC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多年团队管理经验，及敏捷转型实践经验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学习能力强，不断学习更新自己的技术知识结构体系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具有一定产品思维，注重用户体验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劣势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了解业务主要流程，但尚未深入全链路思考背景及痛点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现岗位工作总结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135"/>
          </a:xfrm>
        </p:spPr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当前岗位业绩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被服务者：架构设计、预约模型、开发规范、团队培养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开放平台：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API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治理、服务治理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领域：消息中心、支付中心、能力中心、表单中心等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0"/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团队当前存在的问题及改进策略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新同学多，工作方式、开发习惯不统一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加强培训和指导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lvl="0"/>
            <a:r>
              <a:rPr lang="zh-CN" altLang="en-US">
                <a:solidFill>
                  <a:schemeClr val="bg1">
                    <a:lumMod val="85000"/>
                  </a:schemeClr>
                </a:solidFill>
                <a:sym typeface="+mn-ea"/>
              </a:rPr>
              <a:t>岗位工作经验技巧分享</a:t>
            </a:r>
            <a:endParaRPr lang="zh-CN" altLang="en-US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注重架构设计阶段的投入</a:t>
            </a:r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加强团队技术分享</a:t>
            </a:r>
            <a:endParaRPr lang="zh-CN" altLang="en-US" sz="2400">
              <a:solidFill>
                <a:schemeClr val="bg1">
                  <a:lumMod val="85000"/>
                </a:schemeClr>
              </a:solidFill>
              <a:sym typeface="+mn-ea"/>
            </a:endParaRPr>
          </a:p>
          <a:p>
            <a:pPr lvl="1"/>
            <a:r>
              <a:rPr lang="zh-CN" altLang="en-US" sz="2400">
                <a:solidFill>
                  <a:schemeClr val="bg1">
                    <a:lumMod val="85000"/>
                  </a:schemeClr>
                </a:solidFill>
                <a:sym typeface="+mn-ea"/>
              </a:rPr>
              <a:t>关注团队成就感、责任感、凝聚力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上任后工作规划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lnSpcReduction="10000"/>
          </a:bodyPr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想要解决的事项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通过通用技术解决方案降低业务技术架构难度，赋能业务开发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拉平技术栈，走上发展快车道</a:t>
            </a:r>
            <a:endParaRPr lang="zh-CN" altLang="en-US" sz="240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推动技术升级</a:t>
            </a:r>
            <a:r>
              <a:rPr lang="en-US" altLang="zh-CN" sz="2400">
                <a:solidFill>
                  <a:schemeClr val="bg1">
                    <a:lumMod val="85000"/>
                  </a:schemeClr>
                </a:solidFill>
              </a:rPr>
              <a:t>: </a:t>
            </a:r>
            <a:r>
              <a:rPr lang="zh-CN" altLang="en-US" sz="2400">
                <a:solidFill>
                  <a:schemeClr val="bg1">
                    <a:lumMod val="85000"/>
                  </a:schemeClr>
                </a:solidFill>
              </a:rPr>
              <a:t>分布式数据库、分布式事务、微服务框架、服务治理等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具体计划及开展步骤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完善现有</a:t>
            </a:r>
            <a:r>
              <a:rPr lang="en-US" altLang="zh-CN">
                <a:solidFill>
                  <a:schemeClr val="bg1">
                    <a:lumMod val="85000"/>
                  </a:schemeClr>
                </a:solidFill>
              </a:rPr>
              <a:t>X</a:t>
            </a:r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领域系统：升级、重构、扩展性、稳定性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加强和业务中台及外部平台沟通，探索更多通用技术需求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推动老项目改造升级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加强底层技术研发投入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需提供的支持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bg1">
                    <a:lumMod val="85000"/>
                  </a:schemeClr>
                </a:solidFill>
              </a:rPr>
              <a:t>技术方向的肯定及人力支持</a:t>
            </a:r>
            <a:endParaRPr lang="zh-CN" altLang="en-US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001c0037-a531-4afd-ad52-f3ed83b4d43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Butler"/>
        <a:ea typeface="思源黑体 Bold"/>
        <a:cs typeface=""/>
      </a:majorFont>
      <a:minorFont>
        <a:latin typeface="Butler"/>
        <a:ea typeface="思源黑体 Extra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">
      <a:majorFont>
        <a:latin typeface="思源宋体 CN"/>
        <a:ea typeface="思源黑体 CN Bold"/>
        <a:cs typeface=""/>
      </a:majorFont>
      <a:minorFont>
        <a:latin typeface="思源宋体 CN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Butler"/>
        <a:ea typeface="Noto Sans S Chinese Bold"/>
        <a:cs typeface=""/>
      </a:majorFont>
      <a:minorFont>
        <a:latin typeface="Butler"/>
        <a:ea typeface="Noto Sans S Chinese 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Arial"/>
        <a:ea typeface="站酷文艺体"/>
        <a:cs typeface=""/>
      </a:majorFont>
      <a:minorFont>
        <a:latin typeface="Arial"/>
        <a:ea typeface="站酷文艺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思源宋体 CN"/>
        <a:ea typeface="Source Han Sans Regular"/>
        <a:cs typeface=""/>
      </a:majorFont>
      <a:minorFont>
        <a:latin typeface="思源宋体 CN"/>
        <a:ea typeface="Source Han Sans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682</Words>
  <Application>WPS 文字</Application>
  <PresentationFormat>宽屏</PresentationFormat>
  <Paragraphs>97</Paragraphs>
  <Slides>5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5</vt:i4>
      </vt:variant>
    </vt:vector>
  </HeadingPairs>
  <TitlesOfParts>
    <vt:vector size="36" baseType="lpstr">
      <vt:lpstr>Arial</vt:lpstr>
      <vt:lpstr>宋体</vt:lpstr>
      <vt:lpstr>Wingdings</vt:lpstr>
      <vt:lpstr>Butler</vt:lpstr>
      <vt:lpstr>思源黑体 Bold</vt:lpstr>
      <vt:lpstr>汉仪中黑KW</vt:lpstr>
      <vt:lpstr>思源黑体 ExtraLight</vt:lpstr>
      <vt:lpstr>微软雅黑</vt:lpstr>
      <vt:lpstr>宋体</vt:lpstr>
      <vt:lpstr>Arial Unicode MS</vt:lpstr>
      <vt:lpstr>等线</vt:lpstr>
      <vt:lpstr>汉仪中等线KW</vt:lpstr>
      <vt:lpstr>等线 Light</vt:lpstr>
      <vt:lpstr>站酷文艺体</vt:lpstr>
      <vt:lpstr>思源宋体 CN</vt:lpstr>
      <vt:lpstr>汉仪书宋二KW</vt:lpstr>
      <vt:lpstr>思源黑体 CN Bold</vt:lpstr>
      <vt:lpstr>思源黑体 CN Regular</vt:lpstr>
      <vt:lpstr>Noto Sans S Chinese Bold</vt:lpstr>
      <vt:lpstr>苹方-简</vt:lpstr>
      <vt:lpstr>Source Han Sans Regular</vt:lpstr>
      <vt:lpstr>Calibri</vt:lpstr>
      <vt:lpstr>Helvetica Neue</vt:lpstr>
      <vt:lpstr>Office 主题​​</vt:lpstr>
      <vt:lpstr>1_Office 主题​​</vt:lpstr>
      <vt:lpstr>8_Office 主题​​</vt:lpstr>
      <vt:lpstr>6_Office 主题​​</vt:lpstr>
      <vt:lpstr>7_Office 主题​​</vt:lpstr>
      <vt:lpstr>3_Office 主题​​</vt:lpstr>
      <vt:lpstr>9_Office 主题​​</vt:lpstr>
      <vt:lpstr>2_Office 主题​​</vt:lpstr>
      <vt:lpstr>X领域负责人 竞选陈述</vt:lpstr>
      <vt:lpstr>工作经历</vt:lpstr>
      <vt:lpstr>个人优劣</vt:lpstr>
      <vt:lpstr>现岗位工作总结</vt:lpstr>
      <vt:lpstr>上任后工作规划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樊 谕</dc:creator>
  <cp:lastModifiedBy>曹涛（天道酬勤，善）</cp:lastModifiedBy>
  <cp:revision>255</cp:revision>
  <dcterms:created xsi:type="dcterms:W3CDTF">2025-04-26T12:06:21Z</dcterms:created>
  <dcterms:modified xsi:type="dcterms:W3CDTF">2025-04-26T12:06:21Z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7F61A04F195348C3983F5C14405F092D</vt:lpwstr>
  </property>
</Properties>
</file>