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304880"/>
            <a:ext cx="907164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30488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30488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30488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30488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430488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30488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430488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4304880"/>
            <a:ext cx="907164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4304880"/>
            <a:ext cx="907164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430488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430488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430488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430488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430488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30488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30488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304880"/>
            <a:ext cx="907164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88000" y="1728000"/>
            <a:ext cx="8927640" cy="1786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032360" y="3854520"/>
            <a:ext cx="5183640" cy="96948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pPr marL="432000" indent="-324000" algn="r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 algn="r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 algn="r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 algn="r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 algn="r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 algn="r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 algn="r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0" y="7200000"/>
            <a:ext cx="2348280" cy="233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7200000"/>
            <a:ext cx="3195000" cy="172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9288000" y="7236000"/>
            <a:ext cx="648000" cy="288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410E103C-FA4E-46C4-9A0F-ED65290FFCA3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27720" y="727200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727200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587720" y="725472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845BFED9-E876-4157-9E88-05C6477D754B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github.com/tiluser/cfpy_oo" TargetMode="External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288000" y="1728000"/>
            <a:ext cx="8927640" cy="1786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Controlling an Arduino LED with </a:t>
            </a:r>
            <a:r>
              <a:rPr b="0" lang="en-US" sz="4400" spc="-1" strike="noStrike">
                <a:latin typeface="Arial"/>
              </a:rPr>
              <a:t>Forth commands in a spreadsheet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4032360" y="3854520"/>
            <a:ext cx="5183640" cy="969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Joseph M. O’Connor</a:t>
            </a:r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</a:rPr>
              <a:t>SVFIG Aug 2021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What was used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504000" y="1769040"/>
            <a:ext cx="90716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Arduino Uno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Arduino IDE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Creole Forth for Python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LibreOffice Calc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Linux (Raspbian and Mint)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48640" y="292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Steps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504000" y="1769040"/>
            <a:ext cx="90716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>
            <a:normAutofit fontScale="77000"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Upload the ledonoff2.ino sketch to the Arduino Uno.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Open LibreOffice Calc. At least for Linux Mint, has to be run as root : sudo libreoffice or </a:t>
            </a:r>
            <a:r>
              <a:rPr b="0" lang="en-US" sz="3200" spc="-1" strike="noStrike">
                <a:latin typeface="Arial"/>
              </a:rPr>
              <a:t>sudo libreoffice –calc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Open cfpy_libreoffice_example.ods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On Sheet1 is your user interface.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Column A has the description, B has the Forth commands to run, and C has the cells to be marked with “x” to run when the button is clicked.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Poor man’s user interface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89" name="Table 2"/>
          <p:cNvGraphicFramePr/>
          <p:nvPr/>
        </p:nvGraphicFramePr>
        <p:xfrm>
          <a:off x="504000" y="1769040"/>
          <a:ext cx="9071280" cy="2175840"/>
        </p:xfrm>
        <a:graphic>
          <a:graphicData uri="http://schemas.openxmlformats.org/drawingml/2006/table">
            <a:tbl>
              <a:tblPr/>
              <a:tblGrid>
                <a:gridCol w="3333960"/>
                <a:gridCol w="2713320"/>
                <a:gridCol w="3024360"/>
              </a:tblGrid>
              <a:tr h="3463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Description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Code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Run the X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63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Say hello primitive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HELLO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63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Say tulip primitive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TULIP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63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Test – do what you want here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TEST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66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Turn the LED light 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1 LED13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63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Turn the LED Light off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0 LED13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Under the hood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504000" y="1769040"/>
            <a:ext cx="90716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Code run is in the CreoleForth.py script. It has glue code to run commands in the spreadsheet cells when the button is clicked.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 CreoleForth.py script is placed in the /usr/lib/libreoffice/share/Scripts/python folder for Linux/Mac, {Installation}\share\Scripts\python for Windows.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Why do it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504000" y="1769040"/>
            <a:ext cx="90716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It’s simple to set up ugly but usable user interfaces with a spreadsheet.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Spreadsheets make activities such as data collection/processing easy.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To harness the capabilities of other languages. In this case, it’s Python.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Why use LibreOffice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504000" y="1769040"/>
            <a:ext cx="90716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It’s available on Linux/Windows/Mac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It’s free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Questions?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712440" y="1563480"/>
            <a:ext cx="90716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Files for this project are available at </a:t>
            </a:r>
            <a:r>
              <a:rPr b="0" lang="en-US" sz="3200" spc="-1" strike="noStrike">
                <a:latin typeface="Arial"/>
                <a:hlinkClick r:id="rId1"/>
              </a:rPr>
              <a:t>https://github.com/tiluser/cfpy_oo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1362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2021-08-15T08:09:36Z</dcterms:created>
  <dc:creator/>
  <dc:description/>
  <dc:language>en-US</dc:language>
  <cp:lastModifiedBy/>
  <dcterms:modified xsi:type="dcterms:W3CDTF">2021-08-28T11:58:05Z</dcterms:modified>
  <cp:revision>22</cp:revision>
  <dc:subject/>
  <dc:title>Nature Illustration</dc:title>
</cp:coreProperties>
</file>