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sldIdLst>
    <p:sldId id="256" r:id="rId5"/>
    <p:sldId id="259" r:id="rId6"/>
    <p:sldId id="257" r:id="rId7"/>
    <p:sldId id="258" r:id="rId8"/>
    <p:sldId id="279" r:id="rId9"/>
    <p:sldId id="280" r:id="rId10"/>
    <p:sldId id="266" r:id="rId11"/>
    <p:sldId id="260" r:id="rId12"/>
    <p:sldId id="274" r:id="rId13"/>
    <p:sldId id="275" r:id="rId14"/>
    <p:sldId id="276" r:id="rId15"/>
    <p:sldId id="277" r:id="rId16"/>
    <p:sldId id="261" r:id="rId17"/>
    <p:sldId id="262" r:id="rId18"/>
    <p:sldId id="263" r:id="rId19"/>
    <p:sldId id="264" r:id="rId20"/>
    <p:sldId id="265" r:id="rId21"/>
    <p:sldId id="267" r:id="rId22"/>
    <p:sldId id="278" r:id="rId23"/>
    <p:sldId id="268" r:id="rId24"/>
    <p:sldId id="269" r:id="rId25"/>
    <p:sldId id="281" r:id="rId26"/>
    <p:sldId id="282" r:id="rId27"/>
    <p:sldId id="283" r:id="rId28"/>
    <p:sldId id="270" r:id="rId29"/>
    <p:sldId id="271" r:id="rId30"/>
    <p:sldId id="272" r:id="rId31"/>
    <p:sldId id="27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7E318-3740-4D6F-AF75-E47A6BA5C48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21C70-D9C0-470C-92DA-D7BDE0DC93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Community, public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21C70-D9C0-470C-92DA-D7BDE0DC93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49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use case specification </a:t>
            </a:r>
            <a:r>
              <a:rPr lang="en-US" dirty="0" err="1"/>
              <a:t>dokuments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21C70-D9C0-470C-92DA-D7BDE0DC93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Architecture Document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21C70-D9C0-470C-92DA-D7BDE0DC93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7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1911-540F-41FF-879C-DC557F55530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6D9E-EFF9-410F-A06C-D7ADCD50BA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68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1911-540F-41FF-879C-DC557F55530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6D9E-EFF9-410F-A06C-D7ADCD50BA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53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1911-540F-41FF-879C-DC557F55530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6D9E-EFF9-410F-A06C-D7ADCD50BA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470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1911-540F-41FF-879C-DC557F55530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6D9E-EFF9-410F-A06C-D7ADCD50BAFE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59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1911-540F-41FF-879C-DC557F55530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6D9E-EFF9-410F-A06C-D7ADCD50BA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144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1911-540F-41FF-879C-DC557F55530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6D9E-EFF9-410F-A06C-D7ADCD50BA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65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1911-540F-41FF-879C-DC557F55530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6D9E-EFF9-410F-A06C-D7ADCD50BA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699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1911-540F-41FF-879C-DC557F55530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6D9E-EFF9-410F-A06C-D7ADCD50BA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384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1911-540F-41FF-879C-DC557F55530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6D9E-EFF9-410F-A06C-D7ADCD50BA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03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1911-540F-41FF-879C-DC557F55530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6D9E-EFF9-410F-A06C-D7ADCD50BA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99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1911-540F-41FF-879C-DC557F55530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6D9E-EFF9-410F-A06C-D7ADCD50BA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46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1911-540F-41FF-879C-DC557F55530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6D9E-EFF9-410F-A06C-D7ADCD50BA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25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1911-540F-41FF-879C-DC557F55530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6D9E-EFF9-410F-A06C-D7ADCD50BA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50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1911-540F-41FF-879C-DC557F55530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6D9E-EFF9-410F-A06C-D7ADCD50BA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9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1911-540F-41FF-879C-DC557F55530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6D9E-EFF9-410F-A06C-D7ADCD50BA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29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1911-540F-41FF-879C-DC557F55530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6D9E-EFF9-410F-A06C-D7ADCD50BA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37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1911-540F-41FF-879C-DC557F55530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6D9E-EFF9-410F-A06C-D7ADCD50BA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96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B861911-540F-41FF-879C-DC557F55530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6D9E-EFF9-410F-A06C-D7ADCD50BA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349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3E3A2-D72E-420F-9BD9-4809C136C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LogicGame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18606B-AC27-4A40-8BD6-0E9B837B1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tim </a:t>
            </a:r>
            <a:r>
              <a:rPr lang="de-DE" dirty="0" err="1"/>
              <a:t>farahani</a:t>
            </a:r>
            <a:r>
              <a:rPr lang="de-DE" dirty="0"/>
              <a:t>,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maier,</a:t>
            </a:r>
            <a:r>
              <a:rPr lang="de-DE" dirty="0"/>
              <a:t> </a:t>
            </a:r>
            <a:r>
              <a:rPr lang="de-DE" dirty="0" err="1"/>
              <a:t>marcel</a:t>
            </a:r>
            <a:r>
              <a:rPr lang="de-DE" dirty="0"/>
              <a:t> </a:t>
            </a:r>
            <a:r>
              <a:rPr lang="de-DE" dirty="0" err="1"/>
              <a:t>sommer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7772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CFF1DD-03D6-440E-8B12-9A4FC5CC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 case load level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08B4DE8-72EA-49BB-9F6A-82EE67E61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1120" y="1642984"/>
            <a:ext cx="7392561" cy="3640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67542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4E2B93-A74E-4917-9C3A-E3F9B801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 case draw level</a:t>
            </a: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activity diagram draw level selector.png">
            <a:extLst>
              <a:ext uri="{FF2B5EF4-FFF2-40B4-BE49-F238E27FC236}">
                <a16:creationId xmlns:a16="http://schemas.microsoft.com/office/drawing/2014/main" id="{35019598-3C59-41B9-A7F7-ADE0985698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108622"/>
            <a:ext cx="6270662" cy="46402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067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67130A-4A3A-4E6E-B22B-CB6CDDDA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9624E21-F474-484D-BB95-CC1592754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-149314" y="507972"/>
            <a:ext cx="7809954" cy="58769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28888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4CA8E-E5E0-4F82-9C13-8CDB0A84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B04BFC-B7C8-454A-8AE2-10874ADF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Game-Engine &amp; Framework</a:t>
            </a:r>
          </a:p>
          <a:p>
            <a:r>
              <a:rPr lang="en-US" dirty="0"/>
              <a:t>Component-based programming</a:t>
            </a:r>
          </a:p>
          <a:p>
            <a:r>
              <a:rPr lang="en-US" dirty="0"/>
              <a:t>Easy &amp; free to use</a:t>
            </a:r>
          </a:p>
          <a:p>
            <a:r>
              <a:rPr lang="en-US" dirty="0"/>
              <a:t>Huge community</a:t>
            </a:r>
          </a:p>
          <a:p>
            <a:r>
              <a:rPr lang="en-US" dirty="0"/>
              <a:t>Cross-Platform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6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3A033-B210-40C5-947F-6CAE0D5E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Community 2019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063365-99AE-404F-93DE-C75ADB00D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  <a:p>
            <a:r>
              <a:rPr lang="en-US" dirty="0"/>
              <a:t>Free for students</a:t>
            </a:r>
          </a:p>
          <a:p>
            <a:r>
              <a:rPr lang="en-US" dirty="0"/>
              <a:t>Syntax highlighting</a:t>
            </a:r>
          </a:p>
          <a:p>
            <a:r>
              <a:rPr lang="en-US" dirty="0"/>
              <a:t>Autocomplete</a:t>
            </a:r>
          </a:p>
          <a:p>
            <a:r>
              <a:rPr lang="en-US" dirty="0"/>
              <a:t>Plugins for Unity</a:t>
            </a:r>
          </a:p>
          <a:p>
            <a:r>
              <a:rPr lang="en-US" dirty="0"/>
              <a:t>Goes hand in hand with unity</a:t>
            </a:r>
          </a:p>
          <a:p>
            <a:r>
              <a:rPr lang="en-US" dirty="0"/>
              <a:t>C# compiler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8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23A06-710A-4134-B1AE-53099BA9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3D41F-0605-47DB-887D-C584E6DC6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platform</a:t>
            </a:r>
          </a:p>
          <a:p>
            <a:r>
              <a:rPr lang="en-US" dirty="0"/>
              <a:t>Host and share code</a:t>
            </a:r>
          </a:p>
          <a:p>
            <a:r>
              <a:rPr lang="en-US" dirty="0"/>
              <a:t>Review options</a:t>
            </a:r>
          </a:p>
          <a:p>
            <a:r>
              <a:rPr lang="en-US" dirty="0"/>
              <a:t>Automatically distributed versions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Accessible from everywhere &amp; everyone</a:t>
            </a:r>
          </a:p>
        </p:txBody>
      </p:sp>
    </p:spTree>
    <p:extLst>
      <p:ext uri="{BB962C8B-B14F-4D97-AF65-F5344CB8AC3E}">
        <p14:creationId xmlns:p14="http://schemas.microsoft.com/office/powerpoint/2010/main" val="4024626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15DC0-5D46-4839-A771-728C3994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Tortoise git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70E1D-F95A-41D8-9C77-88AE52984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of </a:t>
            </a:r>
            <a:r>
              <a:rPr lang="en-US" dirty="0" err="1"/>
              <a:t>github</a:t>
            </a:r>
            <a:r>
              <a:rPr lang="en-US" dirty="0"/>
              <a:t> in a perfect and simple windows tool</a:t>
            </a:r>
          </a:p>
          <a:p>
            <a:r>
              <a:rPr lang="en-US" dirty="0"/>
              <a:t>Pull, push, diff, commit very quick and simple</a:t>
            </a:r>
          </a:p>
          <a:p>
            <a:r>
              <a:rPr lang="en-US" dirty="0"/>
              <a:t>UI for windows</a:t>
            </a:r>
          </a:p>
          <a:p>
            <a:r>
              <a:rPr lang="en-US" dirty="0"/>
              <a:t>Version control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2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9A59D95-6ED8-4D42-9B03-FD94F24747DF}"/>
              </a:ext>
            </a:extLst>
          </p:cNvPr>
          <p:cNvSpPr txBox="1">
            <a:spLocks/>
          </p:cNvSpPr>
          <p:nvPr/>
        </p:nvSpPr>
        <p:spPr>
          <a:xfrm>
            <a:off x="1917183" y="3010199"/>
            <a:ext cx="8357633" cy="837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323296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161BD-BE5E-440F-9AED-6341880B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C3CEB-C07F-4DD2-9147-0BF0EA72A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project management</a:t>
            </a:r>
          </a:p>
          <a:p>
            <a:r>
              <a:rPr lang="en-US" dirty="0"/>
              <a:t>Way more flexible than waterfall</a:t>
            </a:r>
          </a:p>
          <a:p>
            <a:r>
              <a:rPr lang="en-US" dirty="0"/>
              <a:t>Adjustable to costumer’s specification changes</a:t>
            </a:r>
          </a:p>
          <a:p>
            <a:r>
              <a:rPr lang="en-US" dirty="0"/>
              <a:t>Weekly Sprints </a:t>
            </a:r>
            <a:r>
              <a:rPr lang="en-US" dirty="0">
                <a:sym typeface="Wingdings" panose="05000000000000000000" pitchFamily="2" charset="2"/>
              </a:rPr>
              <a:t> check and communicate with team members</a:t>
            </a:r>
          </a:p>
          <a:p>
            <a:r>
              <a:rPr lang="en-US" dirty="0">
                <a:sym typeface="Wingdings" panose="05000000000000000000" pitchFamily="2" charset="2"/>
              </a:rPr>
              <a:t>Agile board as an overview</a:t>
            </a:r>
          </a:p>
          <a:p>
            <a:r>
              <a:rPr lang="en-US" dirty="0">
                <a:sym typeface="Wingdings" panose="05000000000000000000" pitchFamily="2" charset="2"/>
              </a:rPr>
              <a:t>Showing partial result to inform costumer about the progress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29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1D3541-6718-4784-8AD3-7E815CCC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RUP</a:t>
            </a: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Bildergebnis für rup">
            <a:extLst>
              <a:ext uri="{FF2B5EF4-FFF2-40B4-BE49-F238E27FC236}">
                <a16:creationId xmlns:a16="http://schemas.microsoft.com/office/drawing/2014/main" id="{45EBC0F5-4ABF-4F43-9B4F-9E480FA97B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61" y="751840"/>
            <a:ext cx="7274560" cy="54559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17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754BC-A152-4F3F-B7D3-DB8D9759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36DDD-1CE0-4B83-BEB0-A47739BE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Project Management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Future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25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1407A-8DBA-4E0E-BEC2-28DDA2FF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YouTrack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281684-42A1-4FFB-82EC-5A6D1438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for students of DHBW</a:t>
            </a:r>
          </a:p>
          <a:p>
            <a:r>
              <a:rPr lang="en-US" dirty="0"/>
              <a:t>Issue list</a:t>
            </a:r>
          </a:p>
          <a:p>
            <a:r>
              <a:rPr lang="en-US" dirty="0"/>
              <a:t>Tracks Time spent</a:t>
            </a:r>
          </a:p>
          <a:p>
            <a:r>
              <a:rPr lang="en-US" dirty="0"/>
              <a:t>Integration with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Different kind of reports</a:t>
            </a:r>
          </a:p>
          <a:p>
            <a:r>
              <a:rPr lang="en-US" dirty="0"/>
              <a:t>Coordinate tasks</a:t>
            </a:r>
          </a:p>
          <a:p>
            <a:r>
              <a:rPr lang="en-US" dirty="0"/>
              <a:t>Allows sharing content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Recommended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10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99689-70D7-4E86-9A12-9670E6B2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Burndown</a:t>
            </a:r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0A3488-1A02-42E4-A988-7B70BF490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89" y="1036320"/>
            <a:ext cx="7408986" cy="48158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64598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C682A4-0673-4ED6-9E70-12F5C12B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Time report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93E74BA-C61E-47B2-850A-471FFCC3E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23521" y="748027"/>
            <a:ext cx="7071388" cy="53919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6723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D12641-F509-4AC3-949F-F6C4FB957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558" y="1359093"/>
            <a:ext cx="4043682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Cumulative flow project begin</a:t>
            </a:r>
          </a:p>
        </p:txBody>
      </p:sp>
      <p:sp>
        <p:nvSpPr>
          <p:cNvPr id="4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BD16C2B-5EC3-47A6-A7DF-1CA5B797A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34604" y="492398"/>
            <a:ext cx="7495556" cy="57153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64226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8A3624-CBCC-4473-91B5-E286F43F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Cumulative flow project progress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9837367-279A-4843-AA04-64EAD4325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0" y="523057"/>
            <a:ext cx="7540624" cy="5825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1734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2B5B7C0-ECBD-4F54-9472-7E442E69F1FC}"/>
              </a:ext>
            </a:extLst>
          </p:cNvPr>
          <p:cNvSpPr txBox="1">
            <a:spLocks/>
          </p:cNvSpPr>
          <p:nvPr/>
        </p:nvSpPr>
        <p:spPr>
          <a:xfrm>
            <a:off x="3600191" y="3010199"/>
            <a:ext cx="4991617" cy="837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595163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283E1-C94E-4893-AC10-DDA15B66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Architecture</a:t>
            </a:r>
          </a:p>
        </p:txBody>
      </p:sp>
      <p:pic>
        <p:nvPicPr>
          <p:cNvPr id="1026" name="Picture 2" descr="component architecture.png">
            <a:extLst>
              <a:ext uri="{FF2B5EF4-FFF2-40B4-BE49-F238E27FC236}">
                <a16:creationId xmlns:a16="http://schemas.microsoft.com/office/drawing/2014/main" id="{14D61743-DB21-4D0C-B34A-32F02B4F25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984" y="1706881"/>
            <a:ext cx="9278031" cy="446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041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89A68-CD6B-4406-8A77-A80F5655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/ Possibilities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FC35B-EC90-4184-A9A6-5D1ADEDB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levels </a:t>
            </a:r>
            <a:r>
              <a:rPr lang="en-US" dirty="0">
                <a:sym typeface="Wingdings" panose="05000000000000000000" pitchFamily="2" charset="2"/>
              </a:rPr>
              <a:t> automatic level generator</a:t>
            </a:r>
          </a:p>
          <a:p>
            <a:r>
              <a:rPr lang="en-US" dirty="0">
                <a:sym typeface="Wingdings" panose="05000000000000000000" pitchFamily="2" charset="2"/>
              </a:rPr>
              <a:t>Making money through advertisement</a:t>
            </a:r>
          </a:p>
          <a:p>
            <a:r>
              <a:rPr lang="en-US" dirty="0">
                <a:sym typeface="Wingdings" panose="05000000000000000000" pitchFamily="2" charset="2"/>
              </a:rPr>
              <a:t>Pay for pro version to get it ad free</a:t>
            </a:r>
          </a:p>
          <a:p>
            <a:r>
              <a:rPr lang="en-US" dirty="0">
                <a:sym typeface="Wingdings" panose="05000000000000000000" pitchFamily="2" charset="2"/>
              </a:rPr>
              <a:t>Registration required</a:t>
            </a:r>
          </a:p>
          <a:p>
            <a:r>
              <a:rPr lang="en-US" dirty="0">
                <a:sym typeface="Wingdings" panose="05000000000000000000" pitchFamily="2" charset="2"/>
              </a:rPr>
              <a:t>Options 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29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952B738-C576-48E5-8E51-4E7B637E114F}"/>
              </a:ext>
            </a:extLst>
          </p:cNvPr>
          <p:cNvSpPr txBox="1">
            <a:spLocks/>
          </p:cNvSpPr>
          <p:nvPr/>
        </p:nvSpPr>
        <p:spPr>
          <a:xfrm>
            <a:off x="4807455" y="3010199"/>
            <a:ext cx="2577089" cy="837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1624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521E1-4775-4AAE-B794-A6A589B1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de-DE"/>
              <a:t>Idea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A460DB7-5653-4C79-AD7E-B465E01559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09" r="-2" b="-2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3C9C39-6A6D-4275-8750-B3C64F3BF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r>
              <a:rPr lang="de-DE"/>
              <a:t>Smartphone game</a:t>
            </a:r>
          </a:p>
          <a:p>
            <a:r>
              <a:rPr lang="de-DE"/>
              <a:t>Educational gaming</a:t>
            </a:r>
          </a:p>
          <a:p>
            <a:r>
              <a:rPr lang="de-DE"/>
              <a:t>Easy to understand</a:t>
            </a:r>
          </a:p>
          <a:p>
            <a:r>
              <a:rPr lang="de-DE"/>
              <a:t>Help players to understand logical gates</a:t>
            </a:r>
          </a:p>
          <a:p>
            <a:r>
              <a:rPr lang="de-DE"/>
              <a:t>Deploy in schools</a:t>
            </a:r>
          </a:p>
          <a:p>
            <a:r>
              <a:rPr lang="de-DE"/>
              <a:t>Lure pupils into technology</a:t>
            </a:r>
          </a:p>
        </p:txBody>
      </p:sp>
    </p:spTree>
    <p:extLst>
      <p:ext uri="{BB962C8B-B14F-4D97-AF65-F5344CB8AC3E}">
        <p14:creationId xmlns:p14="http://schemas.microsoft.com/office/powerpoint/2010/main" val="283479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7BFDC-423E-44E4-82CF-6D11D95B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2291C3-8A36-4255-9D93-69506575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KISS – keep it simple (and) stupid</a:t>
            </a:r>
          </a:p>
          <a:p>
            <a:r>
              <a:rPr lang="en-US" dirty="0"/>
              <a:t>Level select screen</a:t>
            </a:r>
          </a:p>
          <a:p>
            <a:r>
              <a:rPr lang="en-US" dirty="0"/>
              <a:t>Play level screen</a:t>
            </a:r>
          </a:p>
          <a:p>
            <a:r>
              <a:rPr lang="en-US" dirty="0"/>
              <a:t>A few levels to play</a:t>
            </a:r>
          </a:p>
          <a:p>
            <a:r>
              <a:rPr lang="en-US" dirty="0"/>
              <a:t>Limited to the core:</a:t>
            </a:r>
          </a:p>
          <a:p>
            <a:pPr lvl="1"/>
            <a:r>
              <a:rPr lang="en-US" dirty="0"/>
              <a:t>No options</a:t>
            </a:r>
          </a:p>
          <a:p>
            <a:pPr lvl="1"/>
            <a:r>
              <a:rPr lang="en-US" dirty="0"/>
              <a:t>No special animations / videos</a:t>
            </a:r>
          </a:p>
          <a:p>
            <a:pPr lvl="1"/>
            <a:r>
              <a:rPr lang="en-US" dirty="0"/>
              <a:t>No registration</a:t>
            </a:r>
          </a:p>
          <a:p>
            <a:pPr lvl="1"/>
            <a:r>
              <a:rPr lang="en-US"/>
              <a:t>No advertisement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5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2008F-14A1-43C1-95F9-95BD3547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specification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4C2CDF-DA83-4F67-BC18-E8684727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1920"/>
            <a:ext cx="8946541" cy="48564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Document describes software requirements such as:</a:t>
            </a:r>
          </a:p>
          <a:p>
            <a:pPr lvl="1"/>
            <a:r>
              <a:rPr lang="de-DE" dirty="0" err="1"/>
              <a:t>Functionality</a:t>
            </a:r>
            <a:endParaRPr lang="de-DE" dirty="0"/>
          </a:p>
          <a:p>
            <a:pPr lvl="1"/>
            <a:r>
              <a:rPr lang="de-DE" dirty="0"/>
              <a:t> Usability</a:t>
            </a:r>
          </a:p>
          <a:p>
            <a:pPr lvl="1"/>
            <a:r>
              <a:rPr lang="de-DE" dirty="0" err="1"/>
              <a:t>Reliability</a:t>
            </a:r>
            <a:endParaRPr lang="de-DE" dirty="0"/>
          </a:p>
          <a:p>
            <a:pPr lvl="1"/>
            <a:r>
              <a:rPr lang="de-DE" dirty="0"/>
              <a:t>Performance</a:t>
            </a:r>
          </a:p>
          <a:p>
            <a:pPr lvl="1"/>
            <a:r>
              <a:rPr lang="de-DE" dirty="0" err="1"/>
              <a:t>Supportability</a:t>
            </a:r>
            <a:endParaRPr lang="de-DE" dirty="0"/>
          </a:p>
          <a:p>
            <a:pPr lvl="1"/>
            <a:r>
              <a:rPr lang="de-DE" dirty="0"/>
              <a:t>Design </a:t>
            </a:r>
            <a:r>
              <a:rPr lang="de-DE" dirty="0" err="1"/>
              <a:t>Constraints</a:t>
            </a:r>
            <a:endParaRPr lang="de-DE" dirty="0"/>
          </a:p>
          <a:p>
            <a:pPr lvl="1"/>
            <a:r>
              <a:rPr lang="en-US" dirty="0"/>
              <a:t>On-line User Documentation and Help System Requirements</a:t>
            </a:r>
          </a:p>
          <a:p>
            <a:pPr lvl="1"/>
            <a:r>
              <a:rPr lang="de-DE" dirty="0" err="1"/>
              <a:t>Purchased</a:t>
            </a:r>
            <a:r>
              <a:rPr lang="de-DE" dirty="0"/>
              <a:t> Components</a:t>
            </a:r>
          </a:p>
          <a:p>
            <a:pPr lvl="1"/>
            <a:r>
              <a:rPr lang="de-DE" dirty="0"/>
              <a:t>Interfaces</a:t>
            </a:r>
          </a:p>
          <a:p>
            <a:pPr lvl="1"/>
            <a:r>
              <a:rPr lang="de-DE" dirty="0"/>
              <a:t>Licensing </a:t>
            </a:r>
            <a:r>
              <a:rPr lang="de-DE" dirty="0" err="1"/>
              <a:t>Requirements</a:t>
            </a:r>
            <a:endParaRPr lang="de-DE" dirty="0"/>
          </a:p>
          <a:p>
            <a:pPr lvl="1"/>
            <a:r>
              <a:rPr lang="en-US" dirty="0"/>
              <a:t>Legal, Copyright, and Other Notices</a:t>
            </a:r>
          </a:p>
          <a:p>
            <a:pPr lvl="1"/>
            <a:r>
              <a:rPr lang="de-DE" dirty="0" err="1"/>
              <a:t>Applicable</a:t>
            </a:r>
            <a:r>
              <a:rPr lang="de-DE" dirty="0"/>
              <a:t> Standards</a:t>
            </a:r>
          </a:p>
        </p:txBody>
      </p:sp>
    </p:spTree>
    <p:extLst>
      <p:ext uri="{BB962C8B-B14F-4D97-AF65-F5344CB8AC3E}">
        <p14:creationId xmlns:p14="http://schemas.microsoft.com/office/powerpoint/2010/main" val="110394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48EBDF-2DE4-4DEF-BD20-32E1B83B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Blog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E708490-BDF7-4C2B-81D0-A35021E96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14400" y="5965"/>
            <a:ext cx="5714267" cy="68639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06901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E12F7-67B8-4FBE-8403-8C9A64A1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367" y="3010199"/>
            <a:ext cx="4523265" cy="837602"/>
          </a:xfrm>
        </p:spPr>
        <p:txBody>
          <a:bodyPr/>
          <a:lstStyle/>
          <a:p>
            <a:r>
              <a:rPr lang="en-US" sz="60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370817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F0EE2-079C-4B92-BCCD-7EC25CC8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Overall use case diagram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A97DB00-50FB-468D-B5F5-A1223ECBA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42240" y="629920"/>
            <a:ext cx="7283652" cy="5590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65796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275663-D7B7-447E-9C67-4190F76D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 case LevelSelector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9E8FCBE-1D13-4BB3-B376-82A0F4D19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108622"/>
            <a:ext cx="6270662" cy="46402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2076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2F045D1FC9AB94CBCCA9A5C28BB4E96" ma:contentTypeVersion="2" ma:contentTypeDescription="Ein neues Dokument erstellen." ma:contentTypeScope="" ma:versionID="c63a4fb7229f20c3f296aafd97398e02">
  <xsd:schema xmlns:xsd="http://www.w3.org/2001/XMLSchema" xmlns:xs="http://www.w3.org/2001/XMLSchema" xmlns:p="http://schemas.microsoft.com/office/2006/metadata/properties" xmlns:ns3="cf416449-dd15-4dbb-a25d-578e1b15c427" targetNamespace="http://schemas.microsoft.com/office/2006/metadata/properties" ma:root="true" ma:fieldsID="267161881f40d47697aa221ff582af89" ns3:_="">
    <xsd:import namespace="cf416449-dd15-4dbb-a25d-578e1b15c4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416449-dd15-4dbb-a25d-578e1b15c4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66B7AB-B905-4447-A5F4-3E78E35A58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416449-dd15-4dbb-a25d-578e1b15c4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7B42CE-9F7A-4350-BD6C-44650FBB5C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2B1674-8D06-45A4-8236-F96108A12B8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cf416449-dd15-4dbb-a25d-578e1b15c427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Breitbild</PresentationFormat>
  <Paragraphs>112</Paragraphs>
  <Slides>28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Ion</vt:lpstr>
      <vt:lpstr>LogicGame</vt:lpstr>
      <vt:lpstr>Agenda </vt:lpstr>
      <vt:lpstr>Idea</vt:lpstr>
      <vt:lpstr>Scope</vt:lpstr>
      <vt:lpstr>Software requirement specification</vt:lpstr>
      <vt:lpstr>Blog</vt:lpstr>
      <vt:lpstr>Technology</vt:lpstr>
      <vt:lpstr>Overall use case diagram</vt:lpstr>
      <vt:lpstr>Use case LevelSelector</vt:lpstr>
      <vt:lpstr>Use case load level</vt:lpstr>
      <vt:lpstr>Use case draw level</vt:lpstr>
      <vt:lpstr>Class diagram</vt:lpstr>
      <vt:lpstr>Unity</vt:lpstr>
      <vt:lpstr>Visual Studio Community 2019</vt:lpstr>
      <vt:lpstr>Github </vt:lpstr>
      <vt:lpstr>Tortoise git</vt:lpstr>
      <vt:lpstr>PowerPoint-Präsentation</vt:lpstr>
      <vt:lpstr>Scrum</vt:lpstr>
      <vt:lpstr>RUP</vt:lpstr>
      <vt:lpstr>YouTrack</vt:lpstr>
      <vt:lpstr>Burndown</vt:lpstr>
      <vt:lpstr>Time report</vt:lpstr>
      <vt:lpstr>Cumulative flow project begin</vt:lpstr>
      <vt:lpstr>Cumulative flow project progress</vt:lpstr>
      <vt:lpstr>PowerPoint-Präsentation</vt:lpstr>
      <vt:lpstr>Component Architecture</vt:lpstr>
      <vt:lpstr>Future / Possibilities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LogicGame</dc:title>
  <dc:creator>Maier, Maximilian</dc:creator>
  <cp:lastModifiedBy>Maier, Maximilian</cp:lastModifiedBy>
  <cp:revision>2</cp:revision>
  <dcterms:created xsi:type="dcterms:W3CDTF">2019-12-09T14:33:44Z</dcterms:created>
  <dcterms:modified xsi:type="dcterms:W3CDTF">2019-12-09T14:38:35Z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0x01010002F045D1FC9AB94CBCCA9A5C28BB4E96</vt:lpwstr>
  </property>
</Properties>
</file>