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C21B2EB1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6" r:id="rId5"/>
    <p:sldId id="260" r:id="rId6"/>
    <p:sldId id="311" r:id="rId7"/>
    <p:sldId id="309" r:id="rId8"/>
    <p:sldId id="312" r:id="rId9"/>
    <p:sldId id="315" r:id="rId10"/>
    <p:sldId id="316" r:id="rId11"/>
    <p:sldId id="308" r:id="rId12"/>
    <p:sldId id="313" r:id="rId13"/>
    <p:sldId id="317" r:id="rId14"/>
    <p:sldId id="314" r:id="rId15"/>
    <p:sldId id="318" r:id="rId16"/>
    <p:sldId id="303" r:id="rId17"/>
    <p:sldId id="310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Unqiue Selling Point" id="{172B9F50-E526-4984-857D-6203B6D7E254}">
          <p14:sldIdLst>
            <p14:sldId id="266"/>
            <p14:sldId id="260"/>
            <p14:sldId id="311"/>
          </p14:sldIdLst>
        </p14:section>
        <p14:section name="Inspirations &amp; Research" id="{6EBD267F-67B4-4197-978F-7FECAC922724}">
          <p14:sldIdLst>
            <p14:sldId id="309"/>
            <p14:sldId id="312"/>
            <p14:sldId id="315"/>
            <p14:sldId id="316"/>
            <p14:sldId id="308"/>
            <p14:sldId id="313"/>
            <p14:sldId id="317"/>
          </p14:sldIdLst>
        </p14:section>
        <p14:section name="Project Management &amp; Target Audience" id="{C24A131A-E511-4D1D-BE90-DEE30BB3E928}">
          <p14:sldIdLst>
            <p14:sldId id="314"/>
            <p14:sldId id="318"/>
            <p14:sldId id="303"/>
            <p14:sldId id="310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212"/>
    <a:srgbClr val="FFFFFF"/>
    <a:srgbClr val="D70926"/>
    <a:srgbClr val="E05500"/>
    <a:srgbClr val="C00000"/>
    <a:srgbClr val="33A3FF"/>
    <a:srgbClr val="595959"/>
    <a:srgbClr val="0CB778"/>
    <a:srgbClr val="4CA3AE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4123C-8C1B-4AB3-9F4C-550229CBD566}" v="5" dt="2025-01-24T18:04:4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omments/modernComment_104_C21B2E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FAEABD-919F-4032-A726-5AE9DF4AA908}" authorId="{00000000-0000-0000-0000-000000000000}" status="resolved" created="2022-10-04T10:00:29.1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56561329" sldId="260"/>
      <ac:spMk id="8" creationId="{00000000-0000-0000-0000-000000000000}"/>
    </ac:deMkLst>
    <p188:txBody>
      <a:bodyPr/>
      <a:lstStyle/>
      <a:p>
        <a:r>
          <a:rPr lang="en-GB"/>
          <a:t>Replace this with high concept pitch statement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/>
        </p228:taskDetails>
      </p:ex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23:12:01.133" authorId="{00000000-0000-0000-0000-000000000000}"/>
            <p223:instance time="2024-03-15T23:12:02.217" authorId="{00000000-0000-0000-0000-000000000000}"/>
          </p223:rxn>
        </p223:reaction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052040-0AEE-73C8-36BB-3A1E80A827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2C759-F15A-5C4B-B3AD-7F53498A6C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C2FF1-9119-4404-96E2-EC91D4186C1F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596B-1C99-1FB6-13BF-2AFDDE778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DCD2-59D4-345F-073D-5EDCC27364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FB9A-8207-466B-ACE6-B47C17DDA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801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67E6E-9FBF-42AF-8D88-3C5751C8F7F3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5DAB5-DC94-4B83-9AEC-E3B584D57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1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5DAB5-DC94-4B83-9AEC-E3B584D574F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4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31016"/>
            <a:ext cx="12192000" cy="498108"/>
          </a:xfrm>
          <a:prstGeom prst="rect">
            <a:avLst/>
          </a:prstGeom>
          <a:solidFill>
            <a:srgbClr val="D70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64198"/>
            <a:ext cx="12192000" cy="49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0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Assignment 1 Pitch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GDEV40020 Bespoke Platform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5F4F-BE78-411C-A596-DDA19934C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nmi-art.itch.io/cute-fantasy-r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C21B2EB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F6D58-D87B-5024-E881-2A7D99DBF910}"/>
              </a:ext>
            </a:extLst>
          </p:cNvPr>
          <p:cNvSpPr/>
          <p:nvPr/>
        </p:nvSpPr>
        <p:spPr>
          <a:xfrm>
            <a:off x="-62753" y="6393769"/>
            <a:ext cx="12326471" cy="498108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990766AB-09C8-BE15-B223-20D6F676DDD2}"/>
              </a:ext>
            </a:extLst>
          </p:cNvPr>
          <p:cNvSpPr/>
          <p:nvPr/>
        </p:nvSpPr>
        <p:spPr>
          <a:xfrm>
            <a:off x="1071282" y="910354"/>
            <a:ext cx="10049435" cy="519056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rgbClr val="FF0000"/>
            </a:solidFill>
          </a:ln>
          <a:scene3d>
            <a:camera prst="isometricOffAxis2Top"/>
            <a:lightRig rig="brightRoom" dir="t"/>
          </a:scene3d>
          <a:sp3d extrusionH="304800" contourW="12700">
            <a:extrusionClr>
              <a:srgbClr val="FF1212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265144-3646-BBFC-15CF-3138D1337AFD}"/>
              </a:ext>
            </a:extLst>
          </p:cNvPr>
          <p:cNvSpPr/>
          <p:nvPr/>
        </p:nvSpPr>
        <p:spPr>
          <a:xfrm>
            <a:off x="7350425" y="3239051"/>
            <a:ext cx="2286974" cy="1052083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  <a:scene3d>
            <a:camera prst="isometricOffAxis2Left"/>
            <a:lightRig rig="brightRoom" dir="t"/>
          </a:scene3d>
          <a:sp3d extrusionH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6AC46-9CE6-84D3-E489-AA52BC06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GDEV40020 Bespoke Platform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C9CCA-0C83-96A1-365C-27D3E1C3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8964BA-AC66-BE8D-76F2-8EE8FEBB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Assignment 1 Pitch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B1CF9-711A-3FE2-E651-A3D2FA7F0094}"/>
              </a:ext>
            </a:extLst>
          </p:cNvPr>
          <p:cNvCxnSpPr>
            <a:cxnSpLocks/>
          </p:cNvCxnSpPr>
          <p:nvPr/>
        </p:nvCxnSpPr>
        <p:spPr>
          <a:xfrm flipV="1">
            <a:off x="6918538" y="2938045"/>
            <a:ext cx="0" cy="1206898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  <a:scene3d>
            <a:camera prst="isometricOffAxis2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E56E01-5436-B246-4952-ADB70532994D}"/>
              </a:ext>
            </a:extLst>
          </p:cNvPr>
          <p:cNvSpPr/>
          <p:nvPr/>
        </p:nvSpPr>
        <p:spPr>
          <a:xfrm>
            <a:off x="2479805" y="2686114"/>
            <a:ext cx="4018860" cy="1052083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  <a:scene3d>
            <a:camera prst="isometricOffAxis2Left"/>
            <a:lightRig rig="brightRoom" dir="t"/>
          </a:scene3d>
          <a:sp3d extrusionH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40638" y="2851461"/>
            <a:ext cx="4708544" cy="646331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000" b="1" dirty="0">
                <a:solidFill>
                  <a:schemeClr val="bg1"/>
                </a:solidFill>
              </a:rPr>
              <a:t>GGJ25 “Bubble”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E52C43-35D7-F5C8-FF86-D02AADDFF275}"/>
              </a:ext>
            </a:extLst>
          </p:cNvPr>
          <p:cNvCxnSpPr>
            <a:cxnSpLocks/>
          </p:cNvCxnSpPr>
          <p:nvPr/>
        </p:nvCxnSpPr>
        <p:spPr>
          <a:xfrm>
            <a:off x="7482085" y="3632847"/>
            <a:ext cx="2045373" cy="313822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A516D32-9AC5-24C7-7B3C-7390D934BD8D}"/>
              </a:ext>
            </a:extLst>
          </p:cNvPr>
          <p:cNvSpPr txBox="1">
            <a:spLocks/>
          </p:cNvSpPr>
          <p:nvPr/>
        </p:nvSpPr>
        <p:spPr>
          <a:xfrm>
            <a:off x="7482085" y="3440219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362F-034B-B463-071A-B7F7F7FCAD49}"/>
              </a:ext>
            </a:extLst>
          </p:cNvPr>
          <p:cNvSpPr txBox="1">
            <a:spLocks/>
          </p:cNvSpPr>
          <p:nvPr/>
        </p:nvSpPr>
        <p:spPr>
          <a:xfrm>
            <a:off x="7684358" y="3946669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Studios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CD8106-2567-5198-E6B3-8CBC572FBD7A}"/>
              </a:ext>
            </a:extLst>
          </p:cNvPr>
          <p:cNvSpPr txBox="1">
            <a:spLocks/>
          </p:cNvSpPr>
          <p:nvPr/>
        </p:nvSpPr>
        <p:spPr>
          <a:xfrm>
            <a:off x="838200" y="3825413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Ryan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5B1F7D-00ED-FAFF-C7FC-7FA3E49AD67B}"/>
              </a:ext>
            </a:extLst>
          </p:cNvPr>
          <p:cNvSpPr txBox="1">
            <a:spLocks/>
          </p:cNvSpPr>
          <p:nvPr/>
        </p:nvSpPr>
        <p:spPr>
          <a:xfrm>
            <a:off x="2164547" y="4037348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Tim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850D147-C34D-5CC1-A509-5635098C9737}"/>
              </a:ext>
            </a:extLst>
          </p:cNvPr>
          <p:cNvSpPr txBox="1">
            <a:spLocks/>
          </p:cNvSpPr>
          <p:nvPr/>
        </p:nvSpPr>
        <p:spPr>
          <a:xfrm>
            <a:off x="6690948" y="4734637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Jai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7414340-26CE-ADC3-4C59-503AA8C271FA}"/>
              </a:ext>
            </a:extLst>
          </p:cNvPr>
          <p:cNvSpPr txBox="1">
            <a:spLocks/>
          </p:cNvSpPr>
          <p:nvPr/>
        </p:nvSpPr>
        <p:spPr>
          <a:xfrm>
            <a:off x="7681310" y="4880828"/>
            <a:ext cx="3612450" cy="729430"/>
          </a:xfrm>
          <a:prstGeom prst="rect">
            <a:avLst/>
          </a:prstGeom>
          <a:scene3d>
            <a:camera prst="isometricOffAxis2Left"/>
            <a:lightRig rig="threePt" dir="t"/>
          </a:scene3d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3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Louise </a:t>
            </a:r>
          </a:p>
          <a:p>
            <a:pPr algn="l"/>
            <a:endParaRPr lang="en-GB" sz="2300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FCAD021-8111-A808-E4E6-CAFB07919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3" y="102781"/>
            <a:ext cx="2286974" cy="1286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688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CE0468C9-7C91-90C3-CFE8-5036FF56C922}"/>
              </a:ext>
            </a:extLst>
          </p:cNvPr>
          <p:cNvSpPr/>
          <p:nvPr/>
        </p:nvSpPr>
        <p:spPr>
          <a:xfrm>
            <a:off x="145948" y="1403132"/>
            <a:ext cx="4127703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C9A0D4C7-40E5-24A9-D4D7-EF36A947BE5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5A9C-71B6-B125-4BD4-5C41EDF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10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D755B-E7B9-67C8-7B99-BE651CB82D59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AUDIO INFLUENCES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0364-02E7-8104-3FD5-439DB1AC524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7DC0222-BF97-A170-EEF4-C87EE99E0EC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ECF262D-8149-F059-9F34-5FBB644361C5}"/>
              </a:ext>
            </a:extLst>
          </p:cNvPr>
          <p:cNvSpPr/>
          <p:nvPr/>
        </p:nvSpPr>
        <p:spPr>
          <a:xfrm>
            <a:off x="4392807" y="1403134"/>
            <a:ext cx="4028000" cy="2012705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E3A3CA3-E7BC-0027-B1A4-51971E61B9B4}"/>
              </a:ext>
            </a:extLst>
          </p:cNvPr>
          <p:cNvSpPr/>
          <p:nvPr/>
        </p:nvSpPr>
        <p:spPr>
          <a:xfrm>
            <a:off x="8535438" y="1403133"/>
            <a:ext cx="3555266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E2E1A5-9D5B-C887-E84E-60B81300F442}"/>
              </a:ext>
            </a:extLst>
          </p:cNvPr>
          <p:cNvCxnSpPr>
            <a:cxnSpLocks/>
          </p:cNvCxnSpPr>
          <p:nvPr/>
        </p:nvCxnSpPr>
        <p:spPr>
          <a:xfrm>
            <a:off x="163820" y="1876218"/>
            <a:ext cx="4109831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9AD742-45AD-7E9E-F30E-3C911B31F65D}"/>
              </a:ext>
            </a:extLst>
          </p:cNvPr>
          <p:cNvCxnSpPr>
            <a:cxnSpLocks/>
          </p:cNvCxnSpPr>
          <p:nvPr/>
        </p:nvCxnSpPr>
        <p:spPr>
          <a:xfrm>
            <a:off x="4392807" y="1876218"/>
            <a:ext cx="402249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98218-2AA9-2BD4-AE42-A9BF06830D13}"/>
              </a:ext>
            </a:extLst>
          </p:cNvPr>
          <p:cNvCxnSpPr>
            <a:cxnSpLocks/>
          </p:cNvCxnSpPr>
          <p:nvPr/>
        </p:nvCxnSpPr>
        <p:spPr>
          <a:xfrm>
            <a:off x="8535438" y="1876218"/>
            <a:ext cx="355526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6CF5A25-DA18-B438-9A08-6212D82974B4}"/>
              </a:ext>
            </a:extLst>
          </p:cNvPr>
          <p:cNvSpPr txBox="1">
            <a:spLocks/>
          </p:cNvSpPr>
          <p:nvPr/>
        </p:nvSpPr>
        <p:spPr>
          <a:xfrm>
            <a:off x="163820" y="1497293"/>
            <a:ext cx="4058473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6E15E1-D2E8-9700-96C2-94ABF7B49A7B}"/>
              </a:ext>
            </a:extLst>
          </p:cNvPr>
          <p:cNvSpPr txBox="1">
            <a:spLocks/>
          </p:cNvSpPr>
          <p:nvPr/>
        </p:nvSpPr>
        <p:spPr>
          <a:xfrm>
            <a:off x="8692330" y="1497292"/>
            <a:ext cx="335372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8FE5EE-8184-03CD-3EA8-566DDDA0688A}"/>
              </a:ext>
            </a:extLst>
          </p:cNvPr>
          <p:cNvSpPr txBox="1">
            <a:spLocks/>
          </p:cNvSpPr>
          <p:nvPr/>
        </p:nvSpPr>
        <p:spPr>
          <a:xfrm>
            <a:off x="4392807" y="1497294"/>
            <a:ext cx="3912156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04F91-DD65-3B37-3882-9DB80A03F18F}"/>
              </a:ext>
            </a:extLst>
          </p:cNvPr>
          <p:cNvSpPr txBox="1"/>
          <p:nvPr/>
        </p:nvSpPr>
        <p:spPr>
          <a:xfrm>
            <a:off x="190254" y="1876218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7DF0E-C7D8-F1D9-813B-4A5A32DD0AD0}"/>
              </a:ext>
            </a:extLst>
          </p:cNvPr>
          <p:cNvSpPr txBox="1"/>
          <p:nvPr/>
        </p:nvSpPr>
        <p:spPr>
          <a:xfrm>
            <a:off x="4430543" y="1884322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774FA-D419-9AFF-2E81-137948252C0E}"/>
              </a:ext>
            </a:extLst>
          </p:cNvPr>
          <p:cNvSpPr txBox="1"/>
          <p:nvPr/>
        </p:nvSpPr>
        <p:spPr>
          <a:xfrm>
            <a:off x="8542144" y="1884322"/>
            <a:ext cx="348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7234A21-13F9-94B1-76DE-5E710BB3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7996C233-9D69-7A00-E8FD-9534D5B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685BE756-A31B-456F-F718-5D0897ED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orizontal Placeholder Image | Astro Towing">
            <a:extLst>
              <a:ext uri="{FF2B5EF4-FFF2-40B4-BE49-F238E27FC236}">
                <a16:creationId xmlns:a16="http://schemas.microsoft.com/office/drawing/2014/main" id="{9FA7932A-4579-1E75-1E14-977C5F5E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4" y="3509997"/>
            <a:ext cx="4083398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orizontal Placeholder Image | Astro Towing">
            <a:extLst>
              <a:ext uri="{FF2B5EF4-FFF2-40B4-BE49-F238E27FC236}">
                <a16:creationId xmlns:a16="http://schemas.microsoft.com/office/drawing/2014/main" id="{BF52590C-2292-08FF-ACFD-4BEEEE29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43" y="3525849"/>
            <a:ext cx="4083398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rizontal Placeholder Image | Astro Towing">
            <a:extLst>
              <a:ext uri="{FF2B5EF4-FFF2-40B4-BE49-F238E27FC236}">
                <a16:creationId xmlns:a16="http://schemas.microsoft.com/office/drawing/2014/main" id="{3AFFFA40-08B7-B0FF-1F44-8E01A38B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68628"/>
            <a:ext cx="3486037" cy="25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6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11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26549"/>
            <a:ext cx="3872325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Target Audience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6113662" y="1312201"/>
            <a:ext cx="5919391" cy="486677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pic>
        <p:nvPicPr>
          <p:cNvPr id="20" name="Picture 4" descr="UK Game Ratings – what they mean and why they're rubbish – Games for All">
            <a:extLst>
              <a:ext uri="{FF2B5EF4-FFF2-40B4-BE49-F238E27FC236}">
                <a16:creationId xmlns:a16="http://schemas.microsoft.com/office/drawing/2014/main" id="{65BEE99C-FEB2-0426-80CD-7576904C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84" y="1473924"/>
            <a:ext cx="5560345" cy="45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EFD3F4D6-7B3A-42FE-92C3-CB295FBD2C37}"/>
              </a:ext>
            </a:extLst>
          </p:cNvPr>
          <p:cNvSpPr/>
          <p:nvPr/>
        </p:nvSpPr>
        <p:spPr>
          <a:xfrm>
            <a:off x="158947" y="1628791"/>
            <a:ext cx="2816126" cy="1916049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5D5FE10E-0D37-A3CC-DAD5-F63479269C54}"/>
              </a:ext>
            </a:extLst>
          </p:cNvPr>
          <p:cNvSpPr/>
          <p:nvPr/>
        </p:nvSpPr>
        <p:spPr>
          <a:xfrm>
            <a:off x="3127473" y="1628791"/>
            <a:ext cx="2816126" cy="191604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90A36056-338E-2BE8-AFD1-0F5AB847F606}"/>
              </a:ext>
            </a:extLst>
          </p:cNvPr>
          <p:cNvSpPr/>
          <p:nvPr/>
        </p:nvSpPr>
        <p:spPr>
          <a:xfrm>
            <a:off x="167778" y="3722210"/>
            <a:ext cx="5775821" cy="1754326"/>
          </a:xfrm>
          <a:prstGeom prst="roundRect">
            <a:avLst>
              <a:gd name="adj" fmla="val 3996"/>
            </a:avLst>
          </a:prstGeom>
          <a:gradFill flip="none" rotWithShape="1">
            <a:gsLst>
              <a:gs pos="0">
                <a:srgbClr val="FF1212">
                  <a:shade val="30000"/>
                  <a:satMod val="115000"/>
                </a:srgbClr>
              </a:gs>
              <a:gs pos="50000">
                <a:srgbClr val="FF1212">
                  <a:shade val="67500"/>
                  <a:satMod val="115000"/>
                </a:srgbClr>
              </a:gs>
              <a:gs pos="100000">
                <a:srgbClr val="FF1212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4249A-C977-73E4-2984-2CD5A766CE3D}"/>
              </a:ext>
            </a:extLst>
          </p:cNvPr>
          <p:cNvSpPr txBox="1"/>
          <p:nvPr/>
        </p:nvSpPr>
        <p:spPr>
          <a:xfrm>
            <a:off x="209187" y="1709652"/>
            <a:ext cx="27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F61AD-9F29-A35C-B05A-24E72BBCC710}"/>
              </a:ext>
            </a:extLst>
          </p:cNvPr>
          <p:cNvSpPr txBox="1"/>
          <p:nvPr/>
        </p:nvSpPr>
        <p:spPr>
          <a:xfrm>
            <a:off x="3177713" y="1718345"/>
            <a:ext cx="271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88DD1-CDDB-9EDE-6BD3-01E3B4B4FB24}"/>
              </a:ext>
            </a:extLst>
          </p:cNvPr>
          <p:cNvSpPr txBox="1"/>
          <p:nvPr/>
        </p:nvSpPr>
        <p:spPr>
          <a:xfrm>
            <a:off x="209187" y="3745590"/>
            <a:ext cx="56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DB802778-54B1-42F8-F3E2-610AB9D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75E31652-A541-A04F-4F5D-6DFE9D47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D4FF2017-67BF-949D-988A-3C94E40AA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12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D9641C1D-4B2B-F58A-2A62-ACB3C8557AA6}"/>
              </a:ext>
            </a:extLst>
          </p:cNvPr>
          <p:cNvSpPr/>
          <p:nvPr/>
        </p:nvSpPr>
        <p:spPr>
          <a:xfrm>
            <a:off x="6344649" y="1161167"/>
            <a:ext cx="5317658" cy="4535666"/>
          </a:xfrm>
          <a:prstGeom prst="roundRect">
            <a:avLst>
              <a:gd name="adj" fmla="val 30617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3" name="Rounded Rectangle 2">
            <a:extLst>
              <a:ext uri="{FF2B5EF4-FFF2-40B4-BE49-F238E27FC236}">
                <a16:creationId xmlns:a16="http://schemas.microsoft.com/office/drawing/2014/main" id="{B9FCBEA5-8092-4D1A-6FE3-9433FF4FF044}"/>
              </a:ext>
            </a:extLst>
          </p:cNvPr>
          <p:cNvSpPr/>
          <p:nvPr/>
        </p:nvSpPr>
        <p:spPr>
          <a:xfrm>
            <a:off x="564330" y="4987269"/>
            <a:ext cx="2889629" cy="976876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81C884AF-3252-A594-F720-C9E4C689ACCA}"/>
              </a:ext>
            </a:extLst>
          </p:cNvPr>
          <p:cNvSpPr/>
          <p:nvPr/>
        </p:nvSpPr>
        <p:spPr>
          <a:xfrm>
            <a:off x="227643" y="1367600"/>
            <a:ext cx="5954851" cy="348079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0418BDB5-8C99-F436-B367-FD5300D72EC6}"/>
              </a:ext>
            </a:extLst>
          </p:cNvPr>
          <p:cNvSpPr/>
          <p:nvPr/>
        </p:nvSpPr>
        <p:spPr>
          <a:xfrm>
            <a:off x="3535404" y="5038178"/>
            <a:ext cx="2089096" cy="840231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7F5AF9-6502-A4A3-485D-7D9572B24BDD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8AFC60-0BDA-AB48-C59E-54A8AF1056F0}"/>
              </a:ext>
            </a:extLst>
          </p:cNvPr>
          <p:cNvSpPr/>
          <p:nvPr/>
        </p:nvSpPr>
        <p:spPr>
          <a:xfrm>
            <a:off x="3793630" y="404490"/>
            <a:ext cx="4359770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881521" y="505784"/>
            <a:ext cx="763960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“</a:t>
            </a:r>
            <a:r>
              <a:rPr lang="en-GB" sz="1800" b="1" dirty="0">
                <a:solidFill>
                  <a:schemeClr val="bg1"/>
                </a:solidFill>
              </a:rPr>
              <a:t>Placeholder</a:t>
            </a:r>
            <a:r>
              <a:rPr lang="en-GB" b="1" i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”</a:t>
            </a:r>
          </a:p>
        </p:txBody>
      </p:sp>
      <p:sp>
        <p:nvSpPr>
          <p:cNvPr id="20" name="Bent Arrow 19"/>
          <p:cNvSpPr/>
          <p:nvPr/>
        </p:nvSpPr>
        <p:spPr>
          <a:xfrm>
            <a:off x="7082340" y="1663650"/>
            <a:ext cx="932106" cy="994945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9881830" y="1835346"/>
            <a:ext cx="1290994" cy="994945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>
            <a:off x="9921560" y="3902864"/>
            <a:ext cx="932106" cy="1359851"/>
          </a:xfrm>
          <a:prstGeom prst="bentArrow">
            <a:avLst>
              <a:gd name="adj1" fmla="val 14642"/>
              <a:gd name="adj2" fmla="val 25000"/>
              <a:gd name="adj3" fmla="val 25000"/>
              <a:gd name="adj4" fmla="val 75000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6764503" y="4023326"/>
            <a:ext cx="1225652" cy="994945"/>
          </a:xfrm>
          <a:prstGeom prst="bentArrow">
            <a:avLst>
              <a:gd name="adj1" fmla="val 14642"/>
              <a:gd name="adj2" fmla="val 27599"/>
              <a:gd name="adj3" fmla="val 25000"/>
              <a:gd name="adj4" fmla="val 72027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948F-18D4-B628-7DFD-470742A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12</a:t>
            </a:fld>
            <a:endParaRPr lang="en-GB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07FE778-07EA-C35A-A4E0-8E91483EF1E0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D2D3C5-7D24-FE1A-59B9-7CA3318A7798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E21B4267-3A8B-CF56-7A8E-B438A015EF5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FB3A66-79F8-4650-F246-9429837C0FAE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CORE GAMEPLAY LOOP</a:t>
            </a:r>
          </a:p>
        </p:txBody>
      </p:sp>
      <p:sp>
        <p:nvSpPr>
          <p:cNvPr id="27" name="Bent Arrow 22">
            <a:extLst>
              <a:ext uri="{FF2B5EF4-FFF2-40B4-BE49-F238E27FC236}">
                <a16:creationId xmlns:a16="http://schemas.microsoft.com/office/drawing/2014/main" id="{B6728880-C2E6-6902-82EE-65A4A0BB945C}"/>
              </a:ext>
            </a:extLst>
          </p:cNvPr>
          <p:cNvSpPr/>
          <p:nvPr/>
        </p:nvSpPr>
        <p:spPr>
          <a:xfrm rot="16200000">
            <a:off x="8549673" y="1965857"/>
            <a:ext cx="1475220" cy="1451066"/>
          </a:xfrm>
          <a:prstGeom prst="bentArrow">
            <a:avLst>
              <a:gd name="adj1" fmla="val 14642"/>
              <a:gd name="adj2" fmla="val 27599"/>
              <a:gd name="adj3" fmla="val 25000"/>
              <a:gd name="adj4" fmla="val 69153"/>
            </a:avLst>
          </a:prstGeom>
          <a:solidFill>
            <a:srgbClr val="D70926"/>
          </a:solidFill>
          <a:ln>
            <a:solidFill>
              <a:srgbClr val="D70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7092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AE9CC-539B-B4DD-8851-EE8F3D2DA290}"/>
              </a:ext>
            </a:extLst>
          </p:cNvPr>
          <p:cNvSpPr txBox="1"/>
          <p:nvPr/>
        </p:nvSpPr>
        <p:spPr>
          <a:xfrm>
            <a:off x="564329" y="5012480"/>
            <a:ext cx="3374776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dirty="0">
                <a:solidFill>
                  <a:prstClr val="white"/>
                </a:solidFill>
                <a:cs typeface="Segoe UI Light" panose="020B0502040204020203" pitchFamily="34" charset="0"/>
              </a:rPr>
              <a:t>Win</a:t>
            </a:r>
            <a:r>
              <a:rPr lang="en-GB" dirty="0">
                <a:solidFill>
                  <a:prstClr val="white"/>
                </a:solidFill>
                <a:cs typeface="Segoe UI Light" panose="020B0502040204020203" pitchFamily="34" charset="0"/>
              </a:rPr>
              <a:t>: </a:t>
            </a: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b="1" dirty="0">
                <a:solidFill>
                  <a:prstClr val="white"/>
                </a:solidFill>
                <a:cs typeface="Segoe UI Light" panose="020B0502040204020203" pitchFamily="34" charset="0"/>
              </a:rPr>
              <a:t>Lose</a:t>
            </a:r>
            <a:r>
              <a:rPr lang="en-GB" dirty="0">
                <a:solidFill>
                  <a:prstClr val="white"/>
                </a:solidFill>
                <a:cs typeface="Segoe UI Light" panose="020B0502040204020203" pitchFamily="34" charset="0"/>
              </a:rPr>
              <a:t>: </a:t>
            </a: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A58481-EBBA-F30B-6DBB-B51E6F5FE444}"/>
              </a:ext>
            </a:extLst>
          </p:cNvPr>
          <p:cNvSpPr txBox="1"/>
          <p:nvPr/>
        </p:nvSpPr>
        <p:spPr>
          <a:xfrm>
            <a:off x="3570778" y="5038180"/>
            <a:ext cx="21631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b="1" dirty="0">
                <a:solidFill>
                  <a:prstClr val="white"/>
                </a:solidFill>
                <a:cs typeface="Segoe UI Light" panose="020B0502040204020203" pitchFamily="34" charset="0"/>
              </a:rPr>
              <a:t>Progression: </a:t>
            </a: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b="1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84F469-DC4C-3094-4E88-8395D559D954}"/>
              </a:ext>
            </a:extLst>
          </p:cNvPr>
          <p:cNvSpPr/>
          <p:nvPr/>
        </p:nvSpPr>
        <p:spPr>
          <a:xfrm>
            <a:off x="419273" y="1508044"/>
            <a:ext cx="2408397" cy="345473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DCC2B6-D9DF-C00A-F5D2-1F9AD25D404E}"/>
              </a:ext>
            </a:extLst>
          </p:cNvPr>
          <p:cNvSpPr txBox="1"/>
          <p:nvPr/>
        </p:nvSpPr>
        <p:spPr>
          <a:xfrm>
            <a:off x="446756" y="1527816"/>
            <a:ext cx="5635680" cy="298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b="1" dirty="0">
                <a:solidFill>
                  <a:prstClr val="white"/>
                </a:solidFill>
                <a:cs typeface="Segoe UI Light" panose="020B0502040204020203" pitchFamily="34" charset="0"/>
              </a:rPr>
              <a:t>Game Loop Explanation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r>
              <a:rPr lang="en-GB" sz="1800" b="1" dirty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 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rgbClr val="D70926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DCF4D997-B7DA-64EA-7656-CBF22CBAC247}"/>
              </a:ext>
            </a:extLst>
          </p:cNvPr>
          <p:cNvSpPr/>
          <p:nvPr/>
        </p:nvSpPr>
        <p:spPr>
          <a:xfrm>
            <a:off x="6629740" y="2918677"/>
            <a:ext cx="1217083" cy="76850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Rectangle 9"/>
          <p:cNvSpPr/>
          <p:nvPr/>
        </p:nvSpPr>
        <p:spPr>
          <a:xfrm>
            <a:off x="6506787" y="3027167"/>
            <a:ext cx="14590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54CA997-BB41-EE76-4AD5-B09BBFAA803E}"/>
              </a:ext>
            </a:extLst>
          </p:cNvPr>
          <p:cNvSpPr/>
          <p:nvPr/>
        </p:nvSpPr>
        <p:spPr>
          <a:xfrm>
            <a:off x="8072432" y="1523818"/>
            <a:ext cx="1835752" cy="446847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6" name="Rectangle 5"/>
          <p:cNvSpPr/>
          <p:nvPr/>
        </p:nvSpPr>
        <p:spPr>
          <a:xfrm>
            <a:off x="8407806" y="1551430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sz="1600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277740F1-8E3E-DED1-31D6-FC63D3452140}"/>
              </a:ext>
            </a:extLst>
          </p:cNvPr>
          <p:cNvSpPr/>
          <p:nvPr/>
        </p:nvSpPr>
        <p:spPr>
          <a:xfrm>
            <a:off x="10103704" y="3062126"/>
            <a:ext cx="1451066" cy="665617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Rectangle 7"/>
          <p:cNvSpPr/>
          <p:nvPr/>
        </p:nvSpPr>
        <p:spPr>
          <a:xfrm>
            <a:off x="10012816" y="3102412"/>
            <a:ext cx="1626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sz="1600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EC3A7ED8-3842-DD02-286E-5B09EE1835F6}"/>
              </a:ext>
            </a:extLst>
          </p:cNvPr>
          <p:cNvSpPr/>
          <p:nvPr/>
        </p:nvSpPr>
        <p:spPr>
          <a:xfrm>
            <a:off x="8179575" y="4894893"/>
            <a:ext cx="1451066" cy="377579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Rectangle 8"/>
          <p:cNvSpPr/>
          <p:nvPr/>
        </p:nvSpPr>
        <p:spPr>
          <a:xfrm>
            <a:off x="8360741" y="4924162"/>
            <a:ext cx="1191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33A3FF"/>
              </a:buClr>
            </a:pPr>
            <a:r>
              <a:rPr lang="en-GB" sz="1600" b="1" dirty="0">
                <a:solidFill>
                  <a:schemeClr val="bg1"/>
                </a:solidFill>
              </a:rPr>
              <a:t>Placeholder</a:t>
            </a:r>
            <a:endParaRPr lang="en-GB" b="1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09289293-7BBD-650D-8E16-CD4EAE6B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25" name="Date Placeholder 10">
            <a:extLst>
              <a:ext uri="{FF2B5EF4-FFF2-40B4-BE49-F238E27FC236}">
                <a16:creationId xmlns:a16="http://schemas.microsoft.com/office/drawing/2014/main" id="{21B55265-9E10-62CC-2953-B5EA00BF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B59EE774-9115-B622-ECB1-8ECD990F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899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9AC91813-3414-E78B-46CE-A3C56731C005}"/>
              </a:ext>
            </a:extLst>
          </p:cNvPr>
          <p:cNvSpPr/>
          <p:nvPr/>
        </p:nvSpPr>
        <p:spPr>
          <a:xfrm>
            <a:off x="227643" y="1367599"/>
            <a:ext cx="11635334" cy="4866946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B7CB86AF-BC3E-35E3-8A84-B0312B813F97}"/>
              </a:ext>
            </a:extLst>
          </p:cNvPr>
          <p:cNvSpPr/>
          <p:nvPr/>
        </p:nvSpPr>
        <p:spPr>
          <a:xfrm>
            <a:off x="3899589" y="213499"/>
            <a:ext cx="6160280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948F-18D4-B628-7DFD-470742A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13</a:t>
            </a:fld>
            <a:endParaRPr lang="en-GB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07FE778-07EA-C35A-A4E0-8E91483EF1E0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D2D3C5-7D24-FE1A-59B9-7CA3318A7798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E21B4267-3A8B-CF56-7A8E-B438A015EF5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0FB3A66-79F8-4650-F246-9429837C0FAE}"/>
              </a:ext>
            </a:extLst>
          </p:cNvPr>
          <p:cNvSpPr txBox="1">
            <a:spLocks/>
          </p:cNvSpPr>
          <p:nvPr/>
        </p:nvSpPr>
        <p:spPr>
          <a:xfrm>
            <a:off x="-194654" y="365276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Initial Level Layout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AE9CC-539B-B4DD-8851-EE8F3D2DA290}"/>
              </a:ext>
            </a:extLst>
          </p:cNvPr>
          <p:cNvSpPr txBox="1"/>
          <p:nvPr/>
        </p:nvSpPr>
        <p:spPr>
          <a:xfrm>
            <a:off x="3955973" y="281823"/>
            <a:ext cx="616028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33A3FF"/>
              </a:buClr>
            </a:pPr>
            <a:r>
              <a:rPr lang="en-GB" sz="1800" dirty="0">
                <a:solidFill>
                  <a:schemeClr val="bg1"/>
                </a:solidFill>
              </a:rPr>
              <a:t>Placeholder</a:t>
            </a:r>
            <a:endParaRPr lang="en-GB" sz="1800" dirty="0">
              <a:solidFill>
                <a:prstClr val="white"/>
              </a:solidFill>
              <a:cs typeface="Segoe UI Light" panose="020B0502040204020203" pitchFamily="34" charset="0"/>
            </a:endParaRPr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0D333309-2BF0-1DF9-8E15-6D0B01F7AC04}"/>
              </a:ext>
            </a:extLst>
          </p:cNvPr>
          <p:cNvSpPr/>
          <p:nvPr/>
        </p:nvSpPr>
        <p:spPr>
          <a:xfrm>
            <a:off x="399672" y="1503712"/>
            <a:ext cx="11275581" cy="4476213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dirty="0">
              <a:solidFill>
                <a:schemeClr val="tx1"/>
              </a:solidFill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A8A32C8-001B-6FDD-EBC6-37C47D46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5722F93A-8913-8FA2-DC60-5B67B94D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3" name="Picture 2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D753271-0731-E0B1-7373-62102A227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93F7C9F9-48F9-0E85-DEC5-D0CC048F2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80" y="1666814"/>
            <a:ext cx="8053240" cy="41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51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4854824B-06C6-0D60-57CB-B132099264D4}"/>
              </a:ext>
            </a:extLst>
          </p:cNvPr>
          <p:cNvSpPr/>
          <p:nvPr/>
        </p:nvSpPr>
        <p:spPr>
          <a:xfrm>
            <a:off x="86083" y="1229370"/>
            <a:ext cx="12017213" cy="4995817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3097" name="Slide Number Placeholder 3096">
            <a:extLst>
              <a:ext uri="{FF2B5EF4-FFF2-40B4-BE49-F238E27FC236}">
                <a16:creationId xmlns:a16="http://schemas.microsoft.com/office/drawing/2014/main" id="{650F33F7-FF6C-64D8-D083-E978F74E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14</a:t>
            </a:fld>
            <a:endParaRPr lang="en-GB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A3A44248-6A21-FEEA-5873-CA69804D6BB0}"/>
              </a:ext>
            </a:extLst>
          </p:cNvPr>
          <p:cNvSpPr/>
          <p:nvPr/>
        </p:nvSpPr>
        <p:spPr>
          <a:xfrm>
            <a:off x="123467" y="102529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F27EF-AD9A-98E7-2B4D-1FF35514FD6A}"/>
              </a:ext>
            </a:extLst>
          </p:cNvPr>
          <p:cNvCxnSpPr>
            <a:cxnSpLocks/>
          </p:cNvCxnSpPr>
          <p:nvPr/>
        </p:nvCxnSpPr>
        <p:spPr>
          <a:xfrm>
            <a:off x="123467" y="816465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421E546-4BC4-A31D-9580-74285F39C8E9}"/>
              </a:ext>
            </a:extLst>
          </p:cNvPr>
          <p:cNvSpPr txBox="1">
            <a:spLocks/>
          </p:cNvSpPr>
          <p:nvPr/>
        </p:nvSpPr>
        <p:spPr>
          <a:xfrm>
            <a:off x="-512220" y="797969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AC2481-2B0D-8F67-DECC-020897C07D84}"/>
              </a:ext>
            </a:extLst>
          </p:cNvPr>
          <p:cNvSpPr txBox="1">
            <a:spLocks/>
          </p:cNvSpPr>
          <p:nvPr/>
        </p:nvSpPr>
        <p:spPr>
          <a:xfrm>
            <a:off x="-39375" y="224257"/>
            <a:ext cx="363890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Control Mapping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1E7F840E-CC7F-306C-8122-A9D769B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208B500D-C638-3ED3-EAD8-91613FD9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5" name="Picture 4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2FAC2AD9-7FD3-DCC0-D6BB-0CC473F03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2" descr="Horizontal Placeholder Image | Astro Towing">
            <a:extLst>
              <a:ext uri="{FF2B5EF4-FFF2-40B4-BE49-F238E27FC236}">
                <a16:creationId xmlns:a16="http://schemas.microsoft.com/office/drawing/2014/main" id="{F7635570-B8C8-3748-EF19-8EA85C45D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691" y="1450539"/>
            <a:ext cx="8606672" cy="443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60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F1074-058E-7E6B-9D0F-2729F60E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848C3ACD-BCFB-7044-8FAA-D5F4D66C8B86}"/>
              </a:ext>
            </a:extLst>
          </p:cNvPr>
          <p:cNvSpPr/>
          <p:nvPr/>
        </p:nvSpPr>
        <p:spPr>
          <a:xfrm>
            <a:off x="451093" y="1321321"/>
            <a:ext cx="3014498" cy="4865542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F43BD3B8-B9A4-A2E6-B28B-1A3E44DC91DB}"/>
              </a:ext>
            </a:extLst>
          </p:cNvPr>
          <p:cNvSpPr/>
          <p:nvPr/>
        </p:nvSpPr>
        <p:spPr>
          <a:xfrm>
            <a:off x="3788869" y="1321321"/>
            <a:ext cx="7894636" cy="4865542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F7B4B39-21C8-7804-D6B9-593B5D0D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9725C4-3CB3-F7E5-D780-5CF2C7FD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15</a:t>
            </a:fld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2A48657-5E2B-670D-6B76-8606DD15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AD3724F4-EFE0-BF25-C0DF-78D72A87BA6D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86EDBF-3FA1-2398-9C75-A3BFACAACE3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A87EEDD-57F0-31D6-B0B1-CD82B6CB918C}"/>
              </a:ext>
            </a:extLst>
          </p:cNvPr>
          <p:cNvSpPr txBox="1">
            <a:spLocks/>
          </p:cNvSpPr>
          <p:nvPr/>
        </p:nvSpPr>
        <p:spPr>
          <a:xfrm>
            <a:off x="-166586" y="215749"/>
            <a:ext cx="3872325" cy="7017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References</a:t>
            </a:r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94EA99-55A6-5105-4B08-ED3A8F98FC43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878C57-5B3F-D0A5-5938-EEBB708F520E}"/>
              </a:ext>
            </a:extLst>
          </p:cNvPr>
          <p:cNvSpPr/>
          <p:nvPr/>
        </p:nvSpPr>
        <p:spPr>
          <a:xfrm>
            <a:off x="598670" y="1438336"/>
            <a:ext cx="2016197" cy="345473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dirty="0"/>
              <a:t>Sprites and Designs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2EB9D672-534E-52FD-377F-F3E01FC76A33}"/>
              </a:ext>
            </a:extLst>
          </p:cNvPr>
          <p:cNvSpPr>
            <a:spLocks/>
          </p:cNvSpPr>
          <p:nvPr/>
        </p:nvSpPr>
        <p:spPr bwMode="auto">
          <a:xfrm>
            <a:off x="598670" y="1876120"/>
            <a:ext cx="2986389" cy="453478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Helvetica" panose="020B0604020202020204" pitchFamily="34" charset="0"/>
                <a:cs typeface="Helvetica" panose="020B060402020202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Kenmi – Itch.io </a:t>
            </a:r>
            <a:endParaRPr lang="en-US" sz="1400" i="1" dirty="0">
              <a:solidFill>
                <a:schemeClr val="bg1"/>
              </a:solidFill>
              <a:latin typeface="+mn-lt"/>
              <a:cs typeface="Segoe UI Light" panose="020B0502040204020203" pitchFamily="34" charset="0"/>
            </a:endParaRPr>
          </a:p>
        </p:txBody>
      </p:sp>
      <p:pic>
        <p:nvPicPr>
          <p:cNvPr id="4" name="Picture 3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003CB9E6-5EC6-2248-2F29-806C04FEB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Horizontal Placeholder Image | Astro Towing">
            <a:extLst>
              <a:ext uri="{FF2B5EF4-FFF2-40B4-BE49-F238E27FC236}">
                <a16:creationId xmlns:a16="http://schemas.microsoft.com/office/drawing/2014/main" id="{15881BED-C053-37D4-9A4F-E477D674A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50" y="1456039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rizontal Placeholder Image | Astro Towing">
            <a:extLst>
              <a:ext uri="{FF2B5EF4-FFF2-40B4-BE49-F238E27FC236}">
                <a16:creationId xmlns:a16="http://schemas.microsoft.com/office/drawing/2014/main" id="{1D41CE0B-5AAB-0F0A-930C-6666E98D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5" y="1796474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rizontal Placeholder Image | Astro Towing">
            <a:extLst>
              <a:ext uri="{FF2B5EF4-FFF2-40B4-BE49-F238E27FC236}">
                <a16:creationId xmlns:a16="http://schemas.microsoft.com/office/drawing/2014/main" id="{047A584B-9126-79E2-71EE-C35126AC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13" y="3681446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rizontal Placeholder Image | Astro Towing">
            <a:extLst>
              <a:ext uri="{FF2B5EF4-FFF2-40B4-BE49-F238E27FC236}">
                <a16:creationId xmlns:a16="http://schemas.microsoft.com/office/drawing/2014/main" id="{0BC47005-38BE-4E96-5219-178EE514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37" y="3781395"/>
            <a:ext cx="3989588" cy="205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7DAE-A6CE-EBFD-2D8D-4BF6E6BA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2</a:t>
            </a:fld>
            <a:endParaRPr lang="en-GB"/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484CA629-A797-EA7D-ED53-D265A5C5D562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DE5A53-276B-E87C-C076-13636E031396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29BAC644-59A3-8ABB-5B08-A8CED9325C61}"/>
              </a:ext>
            </a:extLst>
          </p:cNvPr>
          <p:cNvSpPr txBox="1">
            <a:spLocks/>
          </p:cNvSpPr>
          <p:nvPr/>
        </p:nvSpPr>
        <p:spPr>
          <a:xfrm>
            <a:off x="0" y="165363"/>
            <a:ext cx="3638900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HIGH CONCEPT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C6EFE-CAC0-140F-2D32-3911C1E2DB02}"/>
              </a:ext>
            </a:extLst>
          </p:cNvPr>
          <p:cNvSpPr>
            <a:spLocks/>
          </p:cNvSpPr>
          <p:nvPr/>
        </p:nvSpPr>
        <p:spPr>
          <a:xfrm rot="20796509">
            <a:off x="701441" y="2714643"/>
            <a:ext cx="10875379" cy="1088136"/>
          </a:xfrm>
          <a:prstGeom prst="rect">
            <a:avLst/>
          </a:prstGeom>
          <a:solidFill>
            <a:srgbClr val="D709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649FC8-F4E9-54C0-DFBE-C846F7E8D59D}"/>
              </a:ext>
            </a:extLst>
          </p:cNvPr>
          <p:cNvSpPr txBox="1">
            <a:spLocks/>
          </p:cNvSpPr>
          <p:nvPr/>
        </p:nvSpPr>
        <p:spPr>
          <a:xfrm rot="20796509">
            <a:off x="363092" y="2997922"/>
            <a:ext cx="11530388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A3FF"/>
              </a:buClr>
              <a:buFont typeface="Arial" panose="020B0604020202020204" pitchFamily="34" charset="0"/>
              <a:buNone/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PLACEHOLDER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CD42F4-C075-6BC1-DF8F-708D8A2BACE0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257A75E-B974-34F3-BA6F-75DFD4DE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A60927B2-2589-7D80-613D-A6FDCF87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5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D473D-3DFC-0ED5-E717-C1EF1CDE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108E22-5D99-6D74-1C6A-93D9BD97B12A}"/>
              </a:ext>
            </a:extLst>
          </p:cNvPr>
          <p:cNvSpPr>
            <a:spLocks/>
          </p:cNvSpPr>
          <p:nvPr/>
        </p:nvSpPr>
        <p:spPr>
          <a:xfrm rot="20796509">
            <a:off x="701441" y="2714643"/>
            <a:ext cx="10875379" cy="1088136"/>
          </a:xfrm>
          <a:prstGeom prst="rect">
            <a:avLst/>
          </a:prstGeom>
          <a:solidFill>
            <a:srgbClr val="D709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03C93-0182-E7AB-E0B7-6B9EBE99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3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3CC91-85DE-76E1-D0EF-DFE31A02665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488006" y="3005710"/>
            <a:ext cx="928509" cy="439582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2FD057-5EBA-3ECC-9129-663F7FED7DB2}"/>
              </a:ext>
            </a:extLst>
          </p:cNvPr>
          <p:cNvSpPr/>
          <p:nvPr/>
        </p:nvSpPr>
        <p:spPr>
          <a:xfrm rot="20820000">
            <a:off x="1228056" y="3433848"/>
            <a:ext cx="4577796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ED030A-6B27-DAE2-D133-2A85347509E2}"/>
              </a:ext>
            </a:extLst>
          </p:cNvPr>
          <p:cNvSpPr/>
          <p:nvPr/>
        </p:nvSpPr>
        <p:spPr>
          <a:xfrm rot="20820000">
            <a:off x="5914027" y="2575211"/>
            <a:ext cx="2577872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FA539D-58BE-37D5-900C-BBD733AD6883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7303402" y="3456752"/>
            <a:ext cx="1877353" cy="517794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0ABFBF-DF5E-7968-8127-C78B875781EB}"/>
              </a:ext>
            </a:extLst>
          </p:cNvPr>
          <p:cNvSpPr/>
          <p:nvPr/>
        </p:nvSpPr>
        <p:spPr>
          <a:xfrm rot="20820000">
            <a:off x="8447450" y="1931702"/>
            <a:ext cx="2930107" cy="892985"/>
          </a:xfrm>
          <a:prstGeom prst="roundRect">
            <a:avLst>
              <a:gd name="adj" fmla="val 27600"/>
            </a:avLst>
          </a:prstGeom>
          <a:solidFill>
            <a:srgbClr val="C00000"/>
          </a:solidFill>
          <a:ln w="38100">
            <a:solidFill>
              <a:srgbClr val="D70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97B9F3-8A58-A50B-AB1B-34FA5A0B6A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 rot="20796509">
            <a:off x="-2183794" y="3610508"/>
            <a:ext cx="11530388" cy="535531"/>
          </a:xfrm>
        </p:spPr>
        <p:txBody>
          <a:bodyPr wrap="square">
            <a:spAutoFit/>
          </a:bodyPr>
          <a:lstStyle/>
          <a:p>
            <a:pPr marL="0" indent="0" algn="ctr">
              <a:buClr>
                <a:srgbClr val="33A3FF"/>
              </a:buClr>
              <a:buNone/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PLACEHOLER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72608-1E38-117A-9A79-A0B1226ED5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054788" y="1373772"/>
            <a:ext cx="1757277" cy="569373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789C64A-1087-67F1-09D9-9444A09664F3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15FA90-C0BE-E0A6-DC2D-D5AE44F0E7F3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E9BD13BD-CCC2-EC4A-09FC-3516BB9F998B}"/>
              </a:ext>
            </a:extLst>
          </p:cNvPr>
          <p:cNvSpPr txBox="1">
            <a:spLocks/>
          </p:cNvSpPr>
          <p:nvPr/>
        </p:nvSpPr>
        <p:spPr>
          <a:xfrm>
            <a:off x="0" y="165363"/>
            <a:ext cx="3638900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HIGH CONCEPT STATEMENT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352DF97-D2CA-4CFF-6463-6607DA95AE41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D7987CC4-5DAD-DF8B-253C-040DA2518CCC}"/>
              </a:ext>
            </a:extLst>
          </p:cNvPr>
          <p:cNvSpPr/>
          <p:nvPr/>
        </p:nvSpPr>
        <p:spPr>
          <a:xfrm>
            <a:off x="6786281" y="3974546"/>
            <a:ext cx="4788947" cy="2193284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8" name="Rounded Rectangle 2">
            <a:extLst>
              <a:ext uri="{FF2B5EF4-FFF2-40B4-BE49-F238E27FC236}">
                <a16:creationId xmlns:a16="http://schemas.microsoft.com/office/drawing/2014/main" id="{8068296C-662E-9185-B137-358816461111}"/>
              </a:ext>
            </a:extLst>
          </p:cNvPr>
          <p:cNvSpPr/>
          <p:nvPr/>
        </p:nvSpPr>
        <p:spPr>
          <a:xfrm>
            <a:off x="5549152" y="154874"/>
            <a:ext cx="5011271" cy="121889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C97830A0-ABEF-9A3E-5852-A003A8E65809}"/>
              </a:ext>
            </a:extLst>
          </p:cNvPr>
          <p:cNvSpPr/>
          <p:nvPr/>
        </p:nvSpPr>
        <p:spPr>
          <a:xfrm>
            <a:off x="381985" y="1373772"/>
            <a:ext cx="4212042" cy="1631938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82B55C06-1269-0228-6A13-158BA466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7" name="Date Placeholder 10">
            <a:extLst>
              <a:ext uri="{FF2B5EF4-FFF2-40B4-BE49-F238E27FC236}">
                <a16:creationId xmlns:a16="http://schemas.microsoft.com/office/drawing/2014/main" id="{8C29023E-D694-1F56-AD52-5BC4D81C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378-4015-F86C-52B3-C79C4C9D18FB}"/>
              </a:ext>
            </a:extLst>
          </p:cNvPr>
          <p:cNvSpPr txBox="1">
            <a:spLocks/>
          </p:cNvSpPr>
          <p:nvPr/>
        </p:nvSpPr>
        <p:spPr>
          <a:xfrm rot="20796509">
            <a:off x="1437769" y="2742783"/>
            <a:ext cx="11530388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A3FF"/>
              </a:buClr>
              <a:buFont typeface="Arial" panose="020B0604020202020204" pitchFamily="34" charset="0"/>
              <a:buNone/>
            </a:pPr>
            <a:r>
              <a:rPr lang="en-GB" sz="3200" b="1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PLACEHOLER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749878-012D-FC7A-3158-44A0F4135636}"/>
              </a:ext>
            </a:extLst>
          </p:cNvPr>
          <p:cNvSpPr txBox="1">
            <a:spLocks/>
          </p:cNvSpPr>
          <p:nvPr/>
        </p:nvSpPr>
        <p:spPr>
          <a:xfrm rot="20796509">
            <a:off x="4098403" y="2118362"/>
            <a:ext cx="11530388" cy="5355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A3FF"/>
              </a:buClr>
              <a:buFont typeface="Arial" panose="020B0604020202020204" pitchFamily="34" charset="0"/>
              <a:buNone/>
            </a:pPr>
            <a:r>
              <a:rPr lang="en-GB" sz="3200" b="1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PLACEHOLER</a:t>
            </a:r>
            <a:endParaRPr lang="en-GB" sz="3200" b="1" dirty="0">
              <a:solidFill>
                <a:schemeClr val="bg1"/>
              </a:solidFill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DE8DA3D0-11E8-A139-A5F6-D10ADB24F7F3}"/>
              </a:ext>
            </a:extLst>
          </p:cNvPr>
          <p:cNvSpPr/>
          <p:nvPr/>
        </p:nvSpPr>
        <p:spPr>
          <a:xfrm>
            <a:off x="177120" y="150935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177119" y="1609179"/>
            <a:ext cx="4540215" cy="2118529"/>
          </a:xfrm>
        </p:spPr>
        <p:txBody>
          <a:bodyPr wrap="square" numCol="2">
            <a:spAutoFit/>
          </a:bodyPr>
          <a:lstStyle/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4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ED41A953-4911-2461-3F67-6269E0C1EBBA}"/>
              </a:ext>
            </a:extLst>
          </p:cNvPr>
          <p:cNvSpPr/>
          <p:nvPr/>
        </p:nvSpPr>
        <p:spPr>
          <a:xfrm>
            <a:off x="177119" y="305143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146576F9-065E-5E8E-89C8-4D694CE3712F}"/>
              </a:ext>
            </a:extLst>
          </p:cNvPr>
          <p:cNvSpPr/>
          <p:nvPr/>
        </p:nvSpPr>
        <p:spPr>
          <a:xfrm>
            <a:off x="5739923" y="151686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6631E22B-B813-BE7F-905A-07943D13DCC2}"/>
              </a:ext>
            </a:extLst>
          </p:cNvPr>
          <p:cNvSpPr/>
          <p:nvPr/>
        </p:nvSpPr>
        <p:spPr>
          <a:xfrm>
            <a:off x="5739922" y="305894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2729113-33FD-BB78-CB9C-9DF50A3F554F}"/>
              </a:ext>
            </a:extLst>
          </p:cNvPr>
          <p:cNvSpPr/>
          <p:nvPr/>
        </p:nvSpPr>
        <p:spPr>
          <a:xfrm>
            <a:off x="2972629" y="1516862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2972628" y="3058942"/>
            <a:ext cx="2392254" cy="1248378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1125B6DC-50B8-6CE4-039B-DF7B83FB48CC}"/>
              </a:ext>
            </a:extLst>
          </p:cNvPr>
          <p:cNvSpPr/>
          <p:nvPr/>
        </p:nvSpPr>
        <p:spPr>
          <a:xfrm>
            <a:off x="201911" y="460863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A1803FED-FE9C-5D67-ACA6-07070F21C0B1}"/>
              </a:ext>
            </a:extLst>
          </p:cNvPr>
          <p:cNvSpPr/>
          <p:nvPr/>
        </p:nvSpPr>
        <p:spPr>
          <a:xfrm>
            <a:off x="5764714" y="461614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CD134160-5547-D32F-F0EE-CEA411FD66B2}"/>
              </a:ext>
            </a:extLst>
          </p:cNvPr>
          <p:cNvSpPr/>
          <p:nvPr/>
        </p:nvSpPr>
        <p:spPr>
          <a:xfrm>
            <a:off x="2997420" y="4616148"/>
            <a:ext cx="2377975" cy="1235210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6" name="Footer Placeholder 8">
            <a:extLst>
              <a:ext uri="{FF2B5EF4-FFF2-40B4-BE49-F238E27FC236}">
                <a16:creationId xmlns:a16="http://schemas.microsoft.com/office/drawing/2014/main" id="{3BEF1839-62A6-9183-65FB-E8AC26D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31" name="Date Placeholder 10">
            <a:extLst>
              <a:ext uri="{FF2B5EF4-FFF2-40B4-BE49-F238E27FC236}">
                <a16:creationId xmlns:a16="http://schemas.microsoft.com/office/drawing/2014/main" id="{ABF78451-8EE9-0A5F-627E-6599A9CD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1026" name="Picture 2" descr="Horizontal Placeholder Image | Astro Towing">
            <a:extLst>
              <a:ext uri="{FF2B5EF4-FFF2-40B4-BE49-F238E27FC236}">
                <a16:creationId xmlns:a16="http://schemas.microsoft.com/office/drawing/2014/main" id="{B585B3FC-1B85-7AF4-8621-1853D35A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33" y="0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BE9B13D0-DEDA-7DF5-77D1-BEE6093F8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561" y="2029765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9405D71C-2872-25EF-D240-DAB2E273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070" y="4088118"/>
            <a:ext cx="3659295" cy="21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8697A6E-B2E4-FEAF-93D9-7E010222095D}"/>
              </a:ext>
            </a:extLst>
          </p:cNvPr>
          <p:cNvSpPr txBox="1">
            <a:spLocks/>
          </p:cNvSpPr>
          <p:nvPr/>
        </p:nvSpPr>
        <p:spPr>
          <a:xfrm>
            <a:off x="3063152" y="1609179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r>
              <a:rPr lang="en-GB" sz="120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</a:p>
          <a:p>
            <a:pPr lvl="1">
              <a:buClr>
                <a:srgbClr val="FF0000"/>
              </a:buClr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E5CB861-DF94-8F82-9942-10BD2D401189}"/>
              </a:ext>
            </a:extLst>
          </p:cNvPr>
          <p:cNvSpPr txBox="1">
            <a:spLocks/>
          </p:cNvSpPr>
          <p:nvPr/>
        </p:nvSpPr>
        <p:spPr>
          <a:xfrm>
            <a:off x="5949185" y="1603062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6678E0-7147-E0AF-3AF3-AC1883AB8F0F}"/>
              </a:ext>
            </a:extLst>
          </p:cNvPr>
          <p:cNvSpPr txBox="1">
            <a:spLocks/>
          </p:cNvSpPr>
          <p:nvPr/>
        </p:nvSpPr>
        <p:spPr>
          <a:xfrm>
            <a:off x="378746" y="3135060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28AB5C8-CD59-D146-B4E7-CB58F86BEA01}"/>
              </a:ext>
            </a:extLst>
          </p:cNvPr>
          <p:cNvSpPr txBox="1">
            <a:spLocks/>
          </p:cNvSpPr>
          <p:nvPr/>
        </p:nvSpPr>
        <p:spPr>
          <a:xfrm>
            <a:off x="3153675" y="3142570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FF90D47-9189-CB9B-DB6E-4A774A38CE2D}"/>
              </a:ext>
            </a:extLst>
          </p:cNvPr>
          <p:cNvSpPr txBox="1">
            <a:spLocks/>
          </p:cNvSpPr>
          <p:nvPr/>
        </p:nvSpPr>
        <p:spPr>
          <a:xfrm>
            <a:off x="5845386" y="3178775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FFFF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6614529-FA87-5277-40D3-AC44E10D2A0F}"/>
              </a:ext>
            </a:extLst>
          </p:cNvPr>
          <p:cNvSpPr txBox="1">
            <a:spLocks/>
          </p:cNvSpPr>
          <p:nvPr/>
        </p:nvSpPr>
        <p:spPr>
          <a:xfrm>
            <a:off x="400301" y="4700068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6320069-6A5B-66BE-2652-67E0DBA0FB9F}"/>
              </a:ext>
            </a:extLst>
          </p:cNvPr>
          <p:cNvSpPr txBox="1">
            <a:spLocks/>
          </p:cNvSpPr>
          <p:nvPr/>
        </p:nvSpPr>
        <p:spPr>
          <a:xfrm>
            <a:off x="3205574" y="4721659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B4CBCD6-1D1B-D8C9-0717-8B00B5453F38}"/>
              </a:ext>
            </a:extLst>
          </p:cNvPr>
          <p:cNvSpPr txBox="1">
            <a:spLocks/>
          </p:cNvSpPr>
          <p:nvPr/>
        </p:nvSpPr>
        <p:spPr>
          <a:xfrm>
            <a:off x="5937375" y="4687595"/>
            <a:ext cx="4540215" cy="2118529"/>
          </a:xfrm>
          <a:prstGeom prst="rect">
            <a:avLst/>
          </a:prstGeom>
        </p:spPr>
        <p:txBody>
          <a:bodyPr vert="horz" wrap="square" lIns="91440" tIns="45720" rIns="91440" bIns="45720" numCol="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GB" sz="1600" b="1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r>
              <a:rPr lang="en-GB" sz="1200" dirty="0" err="1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2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pPr lvl="1">
              <a:buClr>
                <a:srgbClr val="FF0000"/>
              </a:buClr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50FBF4-482F-E286-2276-C998038E748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5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497233-8096-9863-7BA7-0B7DD3618ABD}"/>
              </a:ext>
            </a:extLst>
          </p:cNvPr>
          <p:cNvSpPr/>
          <p:nvPr/>
        </p:nvSpPr>
        <p:spPr>
          <a:xfrm>
            <a:off x="3793630" y="404490"/>
            <a:ext cx="2843306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MoodBoard Inspiration</a:t>
            </a: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B630AC8E-E639-5B99-C65D-5A7961DC0895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8" name="AutoShape 22" descr="4 Ways to Play Left 4 Dead 2 - wikiHow">
            <a:extLst>
              <a:ext uri="{FF2B5EF4-FFF2-40B4-BE49-F238E27FC236}">
                <a16:creationId xmlns:a16="http://schemas.microsoft.com/office/drawing/2014/main" id="{7563EDA9-08D2-BE2A-8774-E045FC21B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24" descr="4 Ways to Play Left 4 Dead 2 - wikiHow">
            <a:extLst>
              <a:ext uri="{FF2B5EF4-FFF2-40B4-BE49-F238E27FC236}">
                <a16:creationId xmlns:a16="http://schemas.microsoft.com/office/drawing/2014/main" id="{B938B446-E11C-5D3B-068C-447DC99C0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24406"/>
            <a:ext cx="3509394" cy="35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26" descr="Step 3 Test out the controls on the opening screen.">
            <a:extLst>
              <a:ext uri="{FF2B5EF4-FFF2-40B4-BE49-F238E27FC236}">
                <a16:creationId xmlns:a16="http://schemas.microsoft.com/office/drawing/2014/main" id="{B1A93BE8-586A-6BCE-8968-084229FF9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5520" y="1076805"/>
            <a:ext cx="73491" cy="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C5F27DE-4796-DE84-B4DC-DE2DC324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076AA765-9B1E-422F-A8AF-AF7462EF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2" descr="Horizontal Placeholder Image | Astro Towing">
            <a:extLst>
              <a:ext uri="{FF2B5EF4-FFF2-40B4-BE49-F238E27FC236}">
                <a16:creationId xmlns:a16="http://schemas.microsoft.com/office/drawing/2014/main" id="{6BCFF3B7-79E5-0F49-B1C1-989A17D5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" y="1826177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rizontal Placeholder Image | Astro Towing">
            <a:extLst>
              <a:ext uri="{FF2B5EF4-FFF2-40B4-BE49-F238E27FC236}">
                <a16:creationId xmlns:a16="http://schemas.microsoft.com/office/drawing/2014/main" id="{F85D2A3C-E883-43A5-F8E0-710C037B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86" y="2399823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6482CECF-56F9-AEBF-ACC5-FDFFED59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505" y="1742713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orizontal Placeholder Image | Astro Towing">
            <a:extLst>
              <a:ext uri="{FF2B5EF4-FFF2-40B4-BE49-F238E27FC236}">
                <a16:creationId xmlns:a16="http://schemas.microsoft.com/office/drawing/2014/main" id="{A94E6847-60B6-4B84-4749-FF9C62CEB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10" y="3796499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rizontal Placeholder Image | Astro Towing">
            <a:extLst>
              <a:ext uri="{FF2B5EF4-FFF2-40B4-BE49-F238E27FC236}">
                <a16:creationId xmlns:a16="http://schemas.microsoft.com/office/drawing/2014/main" id="{844E7CC0-0F45-9158-12F1-663EE411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0" y="3948899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rizontal Placeholder Image | Astro Towing">
            <a:extLst>
              <a:ext uri="{FF2B5EF4-FFF2-40B4-BE49-F238E27FC236}">
                <a16:creationId xmlns:a16="http://schemas.microsoft.com/office/drawing/2014/main" id="{4084AD95-517E-FB19-768D-A458E640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81" y="3779520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orizontal Placeholder Image | Astro Towing">
            <a:extLst>
              <a:ext uri="{FF2B5EF4-FFF2-40B4-BE49-F238E27FC236}">
                <a16:creationId xmlns:a16="http://schemas.microsoft.com/office/drawing/2014/main" id="{829C41F6-31A0-6C9A-FFB5-5E3317ED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00" y="3723027"/>
            <a:ext cx="3659295" cy="20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1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4117B576-6CF5-C1F3-A4A4-2A66A53782D1}"/>
              </a:ext>
            </a:extLst>
          </p:cNvPr>
          <p:cNvCxnSpPr>
            <a:cxnSpLocks/>
          </p:cNvCxnSpPr>
          <p:nvPr/>
        </p:nvCxnSpPr>
        <p:spPr>
          <a:xfrm flipH="1">
            <a:off x="7602335" y="654883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A207F09-C312-1DEF-FD41-474C9B158CC8}"/>
              </a:ext>
            </a:extLst>
          </p:cNvPr>
          <p:cNvCxnSpPr>
            <a:cxnSpLocks/>
            <a:stCxn id="1074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2">
            <a:extLst>
              <a:ext uri="{FF2B5EF4-FFF2-40B4-BE49-F238E27FC236}">
                <a16:creationId xmlns:a16="http://schemas.microsoft.com/office/drawing/2014/main" id="{73E3B4AA-64E5-E0BA-6A19-50132DC385F5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67" name="Rounded Rectangle 2">
            <a:extLst>
              <a:ext uri="{FF2B5EF4-FFF2-40B4-BE49-F238E27FC236}">
                <a16:creationId xmlns:a16="http://schemas.microsoft.com/office/drawing/2014/main" id="{763EB482-64FB-2EB6-D49A-65C7ADF9E08A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6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C29E39-F6E2-2AC7-E2EA-C24D8CAE7EFF}"/>
              </a:ext>
            </a:extLst>
          </p:cNvPr>
          <p:cNvSpPr/>
          <p:nvPr/>
        </p:nvSpPr>
        <p:spPr>
          <a:xfrm>
            <a:off x="798967" y="1547932"/>
            <a:ext cx="5128229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AF3891-EE50-8D38-3CA1-2AA0CECC4CE8}"/>
              </a:ext>
            </a:extLst>
          </p:cNvPr>
          <p:cNvSpPr/>
          <p:nvPr/>
        </p:nvSpPr>
        <p:spPr>
          <a:xfrm>
            <a:off x="6035188" y="1546993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7D396-D686-81BD-EE82-C32CE0ACA6F6}"/>
              </a:ext>
            </a:extLst>
          </p:cNvPr>
          <p:cNvSpPr/>
          <p:nvPr/>
        </p:nvSpPr>
        <p:spPr>
          <a:xfrm>
            <a:off x="798967" y="3777740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C4FC8-E5DF-85C0-4FEE-7692306A2B6C}"/>
              </a:ext>
            </a:extLst>
          </p:cNvPr>
          <p:cNvSpPr/>
          <p:nvPr/>
        </p:nvSpPr>
        <p:spPr>
          <a:xfrm>
            <a:off x="6024492" y="3777740"/>
            <a:ext cx="5082475" cy="2080448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564EFA-4220-8A04-16CB-9CB03E3C6BE3}"/>
              </a:ext>
            </a:extLst>
          </p:cNvPr>
          <p:cNvSpPr txBox="1"/>
          <p:nvPr/>
        </p:nvSpPr>
        <p:spPr>
          <a:xfrm>
            <a:off x="798967" y="1546993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Super Mario bros.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2B0DB-9ACF-3687-B412-802FC5F6FD1C}"/>
              </a:ext>
            </a:extLst>
          </p:cNvPr>
          <p:cNvSpPr txBox="1"/>
          <p:nvPr/>
        </p:nvSpPr>
        <p:spPr>
          <a:xfrm>
            <a:off x="6005740" y="1517302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Red dead Redemption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DA8BE-6B67-7C9A-C917-D6EE00C3555D}"/>
              </a:ext>
            </a:extLst>
          </p:cNvPr>
          <p:cNvCxnSpPr>
            <a:cxnSpLocks/>
          </p:cNvCxnSpPr>
          <p:nvPr/>
        </p:nvCxnSpPr>
        <p:spPr>
          <a:xfrm>
            <a:off x="1135555" y="2662367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77FDEA-4D2F-0669-A419-2C27273AE251}"/>
              </a:ext>
            </a:extLst>
          </p:cNvPr>
          <p:cNvSpPr txBox="1"/>
          <p:nvPr/>
        </p:nvSpPr>
        <p:spPr>
          <a:xfrm>
            <a:off x="925187" y="331760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521BBD-2C47-DA3A-7225-5031BA533B6E}"/>
              </a:ext>
            </a:extLst>
          </p:cNvPr>
          <p:cNvCxnSpPr>
            <a:cxnSpLocks/>
          </p:cNvCxnSpPr>
          <p:nvPr/>
        </p:nvCxnSpPr>
        <p:spPr>
          <a:xfrm>
            <a:off x="6275011" y="2583549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B3DD09-C8F6-6F9F-DABD-37A10E1A65A2}"/>
              </a:ext>
            </a:extLst>
          </p:cNvPr>
          <p:cNvSpPr txBox="1"/>
          <p:nvPr/>
        </p:nvSpPr>
        <p:spPr>
          <a:xfrm>
            <a:off x="6064643" y="3238785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559CBC-D494-A18A-32D9-FEA5AEE25EFC}"/>
              </a:ext>
            </a:extLst>
          </p:cNvPr>
          <p:cNvCxnSpPr>
            <a:cxnSpLocks/>
          </p:cNvCxnSpPr>
          <p:nvPr/>
        </p:nvCxnSpPr>
        <p:spPr>
          <a:xfrm>
            <a:off x="1135555" y="4837546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F4F592-5807-9E9E-DF3D-BE6B295D6B1A}"/>
              </a:ext>
            </a:extLst>
          </p:cNvPr>
          <p:cNvSpPr txBox="1"/>
          <p:nvPr/>
        </p:nvSpPr>
        <p:spPr>
          <a:xfrm>
            <a:off x="925187" y="549278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2873D-F00D-E80A-C5E9-DDFBBA4B88DB}"/>
              </a:ext>
            </a:extLst>
          </p:cNvPr>
          <p:cNvCxnSpPr>
            <a:cxnSpLocks/>
          </p:cNvCxnSpPr>
          <p:nvPr/>
        </p:nvCxnSpPr>
        <p:spPr>
          <a:xfrm>
            <a:off x="6285348" y="4819257"/>
            <a:ext cx="4081127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8D3E06-2913-15DB-CFE2-93C6E20A8082}"/>
              </a:ext>
            </a:extLst>
          </p:cNvPr>
          <p:cNvSpPr txBox="1"/>
          <p:nvPr/>
        </p:nvSpPr>
        <p:spPr>
          <a:xfrm>
            <a:off x="6074980" y="547449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Bad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6BE3A0-126E-482E-BC70-3D42048F6191}"/>
              </a:ext>
            </a:extLst>
          </p:cNvPr>
          <p:cNvSpPr txBox="1"/>
          <p:nvPr/>
        </p:nvSpPr>
        <p:spPr>
          <a:xfrm>
            <a:off x="773723" y="3784414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Detroit: Become 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95F123-8534-9379-9514-13716B69B9B4}"/>
              </a:ext>
            </a:extLst>
          </p:cNvPr>
          <p:cNvSpPr txBox="1"/>
          <p:nvPr/>
        </p:nvSpPr>
        <p:spPr>
          <a:xfrm>
            <a:off x="5999238" y="3751295"/>
            <a:ext cx="5082475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chemeClr val="bg1"/>
                </a:solidFill>
              </a:rPr>
              <a:t>God of War (2018)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78DCEB-E198-66D8-D476-2B7444331864}"/>
              </a:ext>
            </a:extLst>
          </p:cNvPr>
          <p:cNvCxnSpPr>
            <a:cxnSpLocks/>
          </p:cNvCxnSpPr>
          <p:nvPr/>
        </p:nvCxnSpPr>
        <p:spPr>
          <a:xfrm flipV="1">
            <a:off x="1135555" y="2457835"/>
            <a:ext cx="126216" cy="2272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A9586-311E-03E0-554C-CEA6E5359318}"/>
              </a:ext>
            </a:extLst>
          </p:cNvPr>
          <p:cNvCxnSpPr>
            <a:cxnSpLocks/>
          </p:cNvCxnSpPr>
          <p:nvPr/>
        </p:nvCxnSpPr>
        <p:spPr>
          <a:xfrm flipH="1" flipV="1">
            <a:off x="1261772" y="2455673"/>
            <a:ext cx="294514" cy="6623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7C122-0061-0AA6-481F-DCB2AF541C4A}"/>
              </a:ext>
            </a:extLst>
          </p:cNvPr>
          <p:cNvCxnSpPr>
            <a:cxnSpLocks/>
          </p:cNvCxnSpPr>
          <p:nvPr/>
        </p:nvCxnSpPr>
        <p:spPr>
          <a:xfrm flipH="1">
            <a:off x="1556286" y="2891672"/>
            <a:ext cx="1653485" cy="2203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4EB6DC-4FDE-8DA5-2A84-54F7AA33673E}"/>
              </a:ext>
            </a:extLst>
          </p:cNvPr>
          <p:cNvCxnSpPr>
            <a:cxnSpLocks/>
          </p:cNvCxnSpPr>
          <p:nvPr/>
        </p:nvCxnSpPr>
        <p:spPr>
          <a:xfrm flipH="1">
            <a:off x="3209771" y="2660107"/>
            <a:ext cx="1491498" cy="2315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C2D5B2-AA7E-EA88-3DCF-377EF13EC6B0}"/>
              </a:ext>
            </a:extLst>
          </p:cNvPr>
          <p:cNvCxnSpPr>
            <a:cxnSpLocks/>
          </p:cNvCxnSpPr>
          <p:nvPr/>
        </p:nvCxnSpPr>
        <p:spPr>
          <a:xfrm flipH="1">
            <a:off x="4701268" y="2102873"/>
            <a:ext cx="393409" cy="5534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0A226-3CB4-38E5-7CE9-804986F167CB}"/>
              </a:ext>
            </a:extLst>
          </p:cNvPr>
          <p:cNvCxnSpPr>
            <a:cxnSpLocks/>
          </p:cNvCxnSpPr>
          <p:nvPr/>
        </p:nvCxnSpPr>
        <p:spPr>
          <a:xfrm>
            <a:off x="6275010" y="2904192"/>
            <a:ext cx="488053" cy="1387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6991C3-1856-29FB-1FBF-EE039E75D18A}"/>
              </a:ext>
            </a:extLst>
          </p:cNvPr>
          <p:cNvCxnSpPr>
            <a:cxnSpLocks/>
          </p:cNvCxnSpPr>
          <p:nvPr/>
        </p:nvCxnSpPr>
        <p:spPr>
          <a:xfrm flipV="1">
            <a:off x="6763062" y="2753893"/>
            <a:ext cx="665809" cy="2948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0532C6-1683-9371-BB05-8ECE921F7A29}"/>
              </a:ext>
            </a:extLst>
          </p:cNvPr>
          <p:cNvCxnSpPr>
            <a:cxnSpLocks/>
          </p:cNvCxnSpPr>
          <p:nvPr/>
        </p:nvCxnSpPr>
        <p:spPr>
          <a:xfrm>
            <a:off x="7437285" y="2753893"/>
            <a:ext cx="608496" cy="4057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9D3A5F-4B2E-2632-D29D-97D224EDE0F8}"/>
              </a:ext>
            </a:extLst>
          </p:cNvPr>
          <p:cNvCxnSpPr>
            <a:cxnSpLocks/>
          </p:cNvCxnSpPr>
          <p:nvPr/>
        </p:nvCxnSpPr>
        <p:spPr>
          <a:xfrm flipV="1">
            <a:off x="8054196" y="2601525"/>
            <a:ext cx="627417" cy="5546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39020B-B463-AC58-A36C-FF1AA70B208B}"/>
              </a:ext>
            </a:extLst>
          </p:cNvPr>
          <p:cNvCxnSpPr>
            <a:cxnSpLocks/>
          </p:cNvCxnSpPr>
          <p:nvPr/>
        </p:nvCxnSpPr>
        <p:spPr>
          <a:xfrm flipH="1" flipV="1">
            <a:off x="8671106" y="2609995"/>
            <a:ext cx="1153859" cy="34573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E56202-41D7-41AA-0CE3-6F8505004962}"/>
              </a:ext>
            </a:extLst>
          </p:cNvPr>
          <p:cNvCxnSpPr>
            <a:cxnSpLocks/>
          </p:cNvCxnSpPr>
          <p:nvPr/>
        </p:nvCxnSpPr>
        <p:spPr>
          <a:xfrm flipH="1" flipV="1">
            <a:off x="9824966" y="2956751"/>
            <a:ext cx="531171" cy="5038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0DE568-8741-2CEE-50A8-72D52DEAE273}"/>
              </a:ext>
            </a:extLst>
          </p:cNvPr>
          <p:cNvCxnSpPr>
            <a:cxnSpLocks/>
          </p:cNvCxnSpPr>
          <p:nvPr/>
        </p:nvCxnSpPr>
        <p:spPr>
          <a:xfrm>
            <a:off x="1135555" y="4663711"/>
            <a:ext cx="816216" cy="185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C769FB-BC41-E098-13A2-ABF6435B2424}"/>
              </a:ext>
            </a:extLst>
          </p:cNvPr>
          <p:cNvCxnSpPr>
            <a:cxnSpLocks/>
          </p:cNvCxnSpPr>
          <p:nvPr/>
        </p:nvCxnSpPr>
        <p:spPr>
          <a:xfrm>
            <a:off x="1913909" y="4837546"/>
            <a:ext cx="534338" cy="545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B64F45-F429-D8A8-3E63-BEE2A0ECC6F1}"/>
              </a:ext>
            </a:extLst>
          </p:cNvPr>
          <p:cNvCxnSpPr>
            <a:cxnSpLocks/>
          </p:cNvCxnSpPr>
          <p:nvPr/>
        </p:nvCxnSpPr>
        <p:spPr>
          <a:xfrm flipV="1">
            <a:off x="2448247" y="5046979"/>
            <a:ext cx="593242" cy="336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405B3BB-0CA7-8E4E-28BA-78F915EA4553}"/>
              </a:ext>
            </a:extLst>
          </p:cNvPr>
          <p:cNvCxnSpPr>
            <a:cxnSpLocks/>
          </p:cNvCxnSpPr>
          <p:nvPr/>
        </p:nvCxnSpPr>
        <p:spPr>
          <a:xfrm>
            <a:off x="3041489" y="5046979"/>
            <a:ext cx="437559" cy="413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610994-F7C6-82D7-5905-D69027757373}"/>
              </a:ext>
            </a:extLst>
          </p:cNvPr>
          <p:cNvCxnSpPr>
            <a:cxnSpLocks/>
          </p:cNvCxnSpPr>
          <p:nvPr/>
        </p:nvCxnSpPr>
        <p:spPr>
          <a:xfrm flipV="1">
            <a:off x="3479048" y="5214979"/>
            <a:ext cx="875118" cy="23760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B6E7AF-90E6-5171-BD8D-0CE32D1AB715}"/>
              </a:ext>
            </a:extLst>
          </p:cNvPr>
          <p:cNvCxnSpPr>
            <a:cxnSpLocks/>
          </p:cNvCxnSpPr>
          <p:nvPr/>
        </p:nvCxnSpPr>
        <p:spPr>
          <a:xfrm flipV="1">
            <a:off x="4345750" y="4225153"/>
            <a:ext cx="845697" cy="997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0BF12F-112B-74A0-65F2-41375549CB71}"/>
              </a:ext>
            </a:extLst>
          </p:cNvPr>
          <p:cNvCxnSpPr>
            <a:cxnSpLocks/>
          </p:cNvCxnSpPr>
          <p:nvPr/>
        </p:nvCxnSpPr>
        <p:spPr>
          <a:xfrm flipV="1">
            <a:off x="6300059" y="5110263"/>
            <a:ext cx="624805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7E634F-B8CC-8F10-50D4-FDC2199EF92B}"/>
              </a:ext>
            </a:extLst>
          </p:cNvPr>
          <p:cNvCxnSpPr>
            <a:cxnSpLocks/>
          </p:cNvCxnSpPr>
          <p:nvPr/>
        </p:nvCxnSpPr>
        <p:spPr>
          <a:xfrm flipV="1">
            <a:off x="6924864" y="4837546"/>
            <a:ext cx="290316" cy="272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9DDAF4-D4EB-739F-793C-053B5CCEF471}"/>
              </a:ext>
            </a:extLst>
          </p:cNvPr>
          <p:cNvCxnSpPr>
            <a:cxnSpLocks/>
          </p:cNvCxnSpPr>
          <p:nvPr/>
        </p:nvCxnSpPr>
        <p:spPr>
          <a:xfrm flipH="1">
            <a:off x="7215181" y="4837546"/>
            <a:ext cx="370247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672B3D-490A-09C2-1B64-9C6D9414E943}"/>
              </a:ext>
            </a:extLst>
          </p:cNvPr>
          <p:cNvCxnSpPr>
            <a:cxnSpLocks/>
          </p:cNvCxnSpPr>
          <p:nvPr/>
        </p:nvCxnSpPr>
        <p:spPr>
          <a:xfrm flipH="1" flipV="1">
            <a:off x="7585427" y="4828402"/>
            <a:ext cx="470691" cy="318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8D51993-47D1-0351-CD5A-79662D1B2377}"/>
              </a:ext>
            </a:extLst>
          </p:cNvPr>
          <p:cNvCxnSpPr>
            <a:cxnSpLocks/>
          </p:cNvCxnSpPr>
          <p:nvPr/>
        </p:nvCxnSpPr>
        <p:spPr>
          <a:xfrm flipH="1" flipV="1">
            <a:off x="8056118" y="5135972"/>
            <a:ext cx="470691" cy="318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B623E03-A07D-C073-8EFE-940107F2520D}"/>
              </a:ext>
            </a:extLst>
          </p:cNvPr>
          <p:cNvCxnSpPr>
            <a:cxnSpLocks/>
          </p:cNvCxnSpPr>
          <p:nvPr/>
        </p:nvCxnSpPr>
        <p:spPr>
          <a:xfrm flipH="1">
            <a:off x="8520236" y="4985377"/>
            <a:ext cx="840938" cy="4577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75317778-02F5-A78B-780D-D74B9B18DB48}"/>
              </a:ext>
            </a:extLst>
          </p:cNvPr>
          <p:cNvCxnSpPr>
            <a:cxnSpLocks/>
          </p:cNvCxnSpPr>
          <p:nvPr/>
        </p:nvCxnSpPr>
        <p:spPr>
          <a:xfrm flipH="1" flipV="1">
            <a:off x="9356197" y="4985377"/>
            <a:ext cx="634647" cy="4328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5F4B133-458C-FD97-A62B-6B0A2F254273}"/>
              </a:ext>
            </a:extLst>
          </p:cNvPr>
          <p:cNvCxnSpPr>
            <a:cxnSpLocks/>
          </p:cNvCxnSpPr>
          <p:nvPr/>
        </p:nvCxnSpPr>
        <p:spPr>
          <a:xfrm flipV="1">
            <a:off x="9999259" y="4439797"/>
            <a:ext cx="298320" cy="9783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A8497B0F-EFB6-BB4C-B469-B7AF2951FDBC}"/>
              </a:ext>
            </a:extLst>
          </p:cNvPr>
          <p:cNvSpPr/>
          <p:nvPr/>
        </p:nvSpPr>
        <p:spPr>
          <a:xfrm>
            <a:off x="3793630" y="404490"/>
            <a:ext cx="3968722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1F45515-A5AE-D47E-12AE-3316B1C47FB6}"/>
              </a:ext>
            </a:extLst>
          </p:cNvPr>
          <p:cNvSpPr txBox="1"/>
          <p:nvPr/>
        </p:nvSpPr>
        <p:spPr>
          <a:xfrm>
            <a:off x="3790325" y="478372"/>
            <a:ext cx="396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Vonnegut’s Shape of stories graph </a:t>
            </a:r>
          </a:p>
        </p:txBody>
      </p:sp>
      <p:sp>
        <p:nvSpPr>
          <p:cNvPr id="1076" name="Rounded Rectangle 2">
            <a:extLst>
              <a:ext uri="{FF2B5EF4-FFF2-40B4-BE49-F238E27FC236}">
                <a16:creationId xmlns:a16="http://schemas.microsoft.com/office/drawing/2014/main" id="{9E5A138D-E3B8-7BE0-F877-4F05833F9649}"/>
              </a:ext>
            </a:extLst>
          </p:cNvPr>
          <p:cNvSpPr/>
          <p:nvPr/>
        </p:nvSpPr>
        <p:spPr>
          <a:xfrm>
            <a:off x="8033410" y="459652"/>
            <a:ext cx="2198412" cy="41563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b="1" dirty="0">
                <a:latin typeface="Century Gothic" panose="020B0502020202020204" pitchFamily="34" charset="0"/>
              </a:rPr>
              <a:t>REFERENCE GRAPHS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784B55-2835-8967-18C7-995A2C503E4D}"/>
              </a:ext>
            </a:extLst>
          </p:cNvPr>
          <p:cNvCxnSpPr>
            <a:cxnSpLocks/>
          </p:cNvCxnSpPr>
          <p:nvPr/>
        </p:nvCxnSpPr>
        <p:spPr>
          <a:xfrm>
            <a:off x="1135555" y="1974158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5C411F-3E72-FED6-8948-BE9DBEE1B0D2}"/>
              </a:ext>
            </a:extLst>
          </p:cNvPr>
          <p:cNvCxnSpPr>
            <a:cxnSpLocks/>
          </p:cNvCxnSpPr>
          <p:nvPr/>
        </p:nvCxnSpPr>
        <p:spPr>
          <a:xfrm>
            <a:off x="6275011" y="1895340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441DA1-BA3B-0187-0467-859B3E5579AC}"/>
              </a:ext>
            </a:extLst>
          </p:cNvPr>
          <p:cNvCxnSpPr>
            <a:cxnSpLocks/>
          </p:cNvCxnSpPr>
          <p:nvPr/>
        </p:nvCxnSpPr>
        <p:spPr>
          <a:xfrm>
            <a:off x="1135555" y="4149337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083B6D-3327-1742-F7DD-E689A4297890}"/>
              </a:ext>
            </a:extLst>
          </p:cNvPr>
          <p:cNvCxnSpPr>
            <a:cxnSpLocks/>
          </p:cNvCxnSpPr>
          <p:nvPr/>
        </p:nvCxnSpPr>
        <p:spPr>
          <a:xfrm>
            <a:off x="6285348" y="4131047"/>
            <a:ext cx="0" cy="1455523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B36533-D844-FFC1-BC10-196B15872906}"/>
              </a:ext>
            </a:extLst>
          </p:cNvPr>
          <p:cNvSpPr txBox="1"/>
          <p:nvPr/>
        </p:nvSpPr>
        <p:spPr>
          <a:xfrm>
            <a:off x="866285" y="1830633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4EE60-F98E-8F90-1F26-BD23FAA60D3E}"/>
              </a:ext>
            </a:extLst>
          </p:cNvPr>
          <p:cNvSpPr txBox="1"/>
          <p:nvPr/>
        </p:nvSpPr>
        <p:spPr>
          <a:xfrm>
            <a:off x="6005740" y="1751815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A5082-0C8F-E1D0-B2AB-085759BC95F3}"/>
              </a:ext>
            </a:extLst>
          </p:cNvPr>
          <p:cNvSpPr txBox="1"/>
          <p:nvPr/>
        </p:nvSpPr>
        <p:spPr>
          <a:xfrm>
            <a:off x="866285" y="4005812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EA9D9-3D4A-B538-6260-B51DB2B2C52B}"/>
              </a:ext>
            </a:extLst>
          </p:cNvPr>
          <p:cNvSpPr txBox="1"/>
          <p:nvPr/>
        </p:nvSpPr>
        <p:spPr>
          <a:xfrm>
            <a:off x="6016077" y="3987522"/>
            <a:ext cx="1085486" cy="30672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E5CD8CE-066D-D676-87F8-0378EA3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A894FCE8-DCD4-C79C-173B-2D376071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91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4117B576-6CF5-C1F3-A4A4-2A66A53782D1}"/>
              </a:ext>
            </a:extLst>
          </p:cNvPr>
          <p:cNvCxnSpPr>
            <a:cxnSpLocks/>
          </p:cNvCxnSpPr>
          <p:nvPr/>
        </p:nvCxnSpPr>
        <p:spPr>
          <a:xfrm flipH="1">
            <a:off x="7602335" y="654883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A207F09-C312-1DEF-FD41-474C9B158CC8}"/>
              </a:ext>
            </a:extLst>
          </p:cNvPr>
          <p:cNvCxnSpPr>
            <a:cxnSpLocks/>
            <a:stCxn id="1074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2">
            <a:extLst>
              <a:ext uri="{FF2B5EF4-FFF2-40B4-BE49-F238E27FC236}">
                <a16:creationId xmlns:a16="http://schemas.microsoft.com/office/drawing/2014/main" id="{73E3B4AA-64E5-E0BA-6A19-50132DC385F5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67" name="Rounded Rectangle 2">
            <a:extLst>
              <a:ext uri="{FF2B5EF4-FFF2-40B4-BE49-F238E27FC236}">
                <a16:creationId xmlns:a16="http://schemas.microsoft.com/office/drawing/2014/main" id="{763EB482-64FB-2EB6-D49A-65C7ADF9E08A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7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81948"/>
            <a:ext cx="3872325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GAMEPLAY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A8497B0F-EFB6-BB4C-B469-B7AF2951FDBC}"/>
              </a:ext>
            </a:extLst>
          </p:cNvPr>
          <p:cNvSpPr/>
          <p:nvPr/>
        </p:nvSpPr>
        <p:spPr>
          <a:xfrm>
            <a:off x="3793630" y="404490"/>
            <a:ext cx="3968722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1F45515-A5AE-D47E-12AE-3316B1C47FB6}"/>
              </a:ext>
            </a:extLst>
          </p:cNvPr>
          <p:cNvSpPr txBox="1"/>
          <p:nvPr/>
        </p:nvSpPr>
        <p:spPr>
          <a:xfrm>
            <a:off x="3790325" y="478372"/>
            <a:ext cx="396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Vonnegut’s Shape of stories graph </a:t>
            </a:r>
          </a:p>
        </p:txBody>
      </p:sp>
      <p:sp>
        <p:nvSpPr>
          <p:cNvPr id="1076" name="Rounded Rectangle 2">
            <a:extLst>
              <a:ext uri="{FF2B5EF4-FFF2-40B4-BE49-F238E27FC236}">
                <a16:creationId xmlns:a16="http://schemas.microsoft.com/office/drawing/2014/main" id="{9E5A138D-E3B8-7BE0-F877-4F05833F9649}"/>
              </a:ext>
            </a:extLst>
          </p:cNvPr>
          <p:cNvSpPr/>
          <p:nvPr/>
        </p:nvSpPr>
        <p:spPr>
          <a:xfrm>
            <a:off x="8033409" y="459652"/>
            <a:ext cx="2653013" cy="41563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WORKING TITLE (BUBBLES)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2954D-B50E-F3D9-D674-63810DAD0F2A}"/>
              </a:ext>
            </a:extLst>
          </p:cNvPr>
          <p:cNvSpPr/>
          <p:nvPr/>
        </p:nvSpPr>
        <p:spPr>
          <a:xfrm>
            <a:off x="798966" y="1548965"/>
            <a:ext cx="10626009" cy="4372066"/>
          </a:xfrm>
          <a:prstGeom prst="rect">
            <a:avLst/>
          </a:prstGeom>
          <a:solidFill>
            <a:schemeClr val="tx1"/>
          </a:solidFill>
          <a:ln w="28575">
            <a:solidFill>
              <a:srgbClr val="FF1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76ADD-D19D-71D0-8EF1-37CAD36AE289}"/>
              </a:ext>
            </a:extLst>
          </p:cNvPr>
          <p:cNvSpPr txBox="1"/>
          <p:nvPr/>
        </p:nvSpPr>
        <p:spPr>
          <a:xfrm>
            <a:off x="798966" y="1546992"/>
            <a:ext cx="1053120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WORKING TITLE (BUBBLES)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791C93-6221-674F-726D-1F53E75D123E}"/>
              </a:ext>
            </a:extLst>
          </p:cNvPr>
          <p:cNvCxnSpPr>
            <a:cxnSpLocks/>
          </p:cNvCxnSpPr>
          <p:nvPr/>
        </p:nvCxnSpPr>
        <p:spPr>
          <a:xfrm>
            <a:off x="1496397" y="3890953"/>
            <a:ext cx="8456349" cy="0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FAF846-9C6E-B10B-E343-72C8F3D1AA23}"/>
              </a:ext>
            </a:extLst>
          </p:cNvPr>
          <p:cNvSpPr txBox="1"/>
          <p:nvPr/>
        </p:nvSpPr>
        <p:spPr>
          <a:xfrm>
            <a:off x="1116667" y="2113992"/>
            <a:ext cx="224919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876F2-3F54-FA58-5C3F-CB0BDB9F45A6}"/>
              </a:ext>
            </a:extLst>
          </p:cNvPr>
          <p:cNvSpPr txBox="1"/>
          <p:nvPr/>
        </p:nvSpPr>
        <p:spPr>
          <a:xfrm>
            <a:off x="1176991" y="5378240"/>
            <a:ext cx="2249194" cy="36933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449061-170F-B11F-75EE-709A919EFB1F}"/>
              </a:ext>
            </a:extLst>
          </p:cNvPr>
          <p:cNvCxnSpPr>
            <a:cxnSpLocks/>
          </p:cNvCxnSpPr>
          <p:nvPr/>
        </p:nvCxnSpPr>
        <p:spPr>
          <a:xfrm flipV="1">
            <a:off x="1496397" y="2914021"/>
            <a:ext cx="742855" cy="9769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FF00E1-3997-F7FF-3111-BDC28B6EF753}"/>
              </a:ext>
            </a:extLst>
          </p:cNvPr>
          <p:cNvCxnSpPr>
            <a:cxnSpLocks/>
          </p:cNvCxnSpPr>
          <p:nvPr/>
        </p:nvCxnSpPr>
        <p:spPr>
          <a:xfrm>
            <a:off x="1496397" y="2444680"/>
            <a:ext cx="0" cy="3058785"/>
          </a:xfrm>
          <a:prstGeom prst="line">
            <a:avLst/>
          </a:prstGeom>
          <a:ln w="28575">
            <a:solidFill>
              <a:srgbClr val="FF121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1C82D8F1-6CAC-A2CC-F876-295DDCA6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452698B9-4CEA-655A-DE6F-43462DDF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98CD3871-193A-96DC-50B9-BA34CFA0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204" y="242112"/>
            <a:ext cx="1076608" cy="605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7836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CE0468C9-7C91-90C3-CFE8-5036FF56C922}"/>
              </a:ext>
            </a:extLst>
          </p:cNvPr>
          <p:cNvSpPr/>
          <p:nvPr/>
        </p:nvSpPr>
        <p:spPr>
          <a:xfrm>
            <a:off x="145948" y="1403132"/>
            <a:ext cx="4127703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C9A0D4C7-40E5-24A9-D4D7-EF36A947BE5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85A9C-71B6-B125-4BD4-5C41EDF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8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D755B-E7B9-67C8-7B99-BE651CB82D59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VISUAL INFLUENCES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0364-02E7-8104-3FD5-439DB1AC524D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7DC0222-BF97-A170-EEF4-C87EE99E0ECD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ECF262D-8149-F059-9F34-5FBB644361C5}"/>
              </a:ext>
            </a:extLst>
          </p:cNvPr>
          <p:cNvSpPr/>
          <p:nvPr/>
        </p:nvSpPr>
        <p:spPr>
          <a:xfrm>
            <a:off x="4392807" y="1403134"/>
            <a:ext cx="4028000" cy="2012705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1E3A3CA3-E7BC-0027-B1A4-51971E61B9B4}"/>
              </a:ext>
            </a:extLst>
          </p:cNvPr>
          <p:cNvSpPr/>
          <p:nvPr/>
        </p:nvSpPr>
        <p:spPr>
          <a:xfrm>
            <a:off x="8535438" y="1403131"/>
            <a:ext cx="3555266" cy="2012705"/>
          </a:xfrm>
          <a:prstGeom prst="roundRect">
            <a:avLst>
              <a:gd name="adj" fmla="val 3996"/>
            </a:avLst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7A361-5186-CC5D-C000-512A34251C27}"/>
              </a:ext>
            </a:extLst>
          </p:cNvPr>
          <p:cNvSpPr txBox="1">
            <a:spLocks/>
          </p:cNvSpPr>
          <p:nvPr/>
        </p:nvSpPr>
        <p:spPr>
          <a:xfrm>
            <a:off x="163820" y="1497293"/>
            <a:ext cx="4058473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 </a:t>
            </a:r>
          </a:p>
          <a:p>
            <a:pPr marL="0" indent="0">
              <a:buClr>
                <a:srgbClr val="33A3FF"/>
              </a:buClr>
              <a:buFont typeface="Arial" panose="020B0604020202020204" pitchFamily="34" charset="0"/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0807FB-765E-775E-6E95-42D63E147EDA}"/>
              </a:ext>
            </a:extLst>
          </p:cNvPr>
          <p:cNvSpPr txBox="1">
            <a:spLocks/>
          </p:cNvSpPr>
          <p:nvPr/>
        </p:nvSpPr>
        <p:spPr>
          <a:xfrm>
            <a:off x="8566468" y="1455371"/>
            <a:ext cx="3353722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1212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C0D7DB-0842-C1AD-8B2F-3A3E0294391E}"/>
              </a:ext>
            </a:extLst>
          </p:cNvPr>
          <p:cNvSpPr txBox="1">
            <a:spLocks/>
          </p:cNvSpPr>
          <p:nvPr/>
        </p:nvSpPr>
        <p:spPr>
          <a:xfrm>
            <a:off x="4392807" y="1497294"/>
            <a:ext cx="3912156" cy="7191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GB" sz="2000" b="1" dirty="0">
                <a:solidFill>
                  <a:schemeClr val="bg1"/>
                </a:solidFill>
                <a:cs typeface="Segoe UI Light" panose="020B0502040204020203" pitchFamily="34" charset="0"/>
              </a:rPr>
              <a:t>Placeholder</a:t>
            </a: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Clr>
                <a:srgbClr val="33A3FF"/>
              </a:buClr>
              <a:buNone/>
            </a:pPr>
            <a:endParaRPr lang="en-GB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1DCE86-3D45-4EF4-AC44-EE0BBB2BF58E}"/>
              </a:ext>
            </a:extLst>
          </p:cNvPr>
          <p:cNvCxnSpPr>
            <a:cxnSpLocks/>
          </p:cNvCxnSpPr>
          <p:nvPr/>
        </p:nvCxnSpPr>
        <p:spPr>
          <a:xfrm>
            <a:off x="163820" y="1876218"/>
            <a:ext cx="4109831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69AB5E-E7F1-1DC2-7321-A46DD5CA44D5}"/>
              </a:ext>
            </a:extLst>
          </p:cNvPr>
          <p:cNvCxnSpPr>
            <a:cxnSpLocks/>
          </p:cNvCxnSpPr>
          <p:nvPr/>
        </p:nvCxnSpPr>
        <p:spPr>
          <a:xfrm>
            <a:off x="4392807" y="1876218"/>
            <a:ext cx="402249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D62DA-2479-9F13-E243-AA105F120766}"/>
              </a:ext>
            </a:extLst>
          </p:cNvPr>
          <p:cNvCxnSpPr>
            <a:cxnSpLocks/>
          </p:cNvCxnSpPr>
          <p:nvPr/>
        </p:nvCxnSpPr>
        <p:spPr>
          <a:xfrm>
            <a:off x="8535438" y="1874489"/>
            <a:ext cx="355526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9D90FA-B64C-BC44-4919-E00F891F3845}"/>
              </a:ext>
            </a:extLst>
          </p:cNvPr>
          <p:cNvSpPr txBox="1"/>
          <p:nvPr/>
        </p:nvSpPr>
        <p:spPr>
          <a:xfrm>
            <a:off x="190254" y="1876218"/>
            <a:ext cx="411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BE934-8969-8A47-0B0D-1C8E0F626001}"/>
              </a:ext>
            </a:extLst>
          </p:cNvPr>
          <p:cNvSpPr txBox="1"/>
          <p:nvPr/>
        </p:nvSpPr>
        <p:spPr>
          <a:xfrm>
            <a:off x="4393561" y="1907365"/>
            <a:ext cx="405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Placeholder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88D87-0591-9327-93A4-A7B753B7054B}"/>
              </a:ext>
            </a:extLst>
          </p:cNvPr>
          <p:cNvSpPr txBox="1"/>
          <p:nvPr/>
        </p:nvSpPr>
        <p:spPr>
          <a:xfrm>
            <a:off x="8535438" y="1909733"/>
            <a:ext cx="34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 Placeholder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72BE637-CB5D-A8E7-5BC9-53FDB9C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70FE70C1-7786-FB5F-4705-65AFD7D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2050" name="Picture 2" descr="Horizontal Placeholder Image | Astro Towing">
            <a:extLst>
              <a:ext uri="{FF2B5EF4-FFF2-40B4-BE49-F238E27FC236}">
                <a16:creationId xmlns:a16="http://schemas.microsoft.com/office/drawing/2014/main" id="{FEF345CD-B44A-7856-D937-CAB9F2E7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0" y="360028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rizontal Placeholder Image | Astro Towing">
            <a:extLst>
              <a:ext uri="{FF2B5EF4-FFF2-40B4-BE49-F238E27FC236}">
                <a16:creationId xmlns:a16="http://schemas.microsoft.com/office/drawing/2014/main" id="{DB6A6993-EEFA-BBDF-4C39-AA7B021C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6" y="360028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rizontal Placeholder Image | Astro Towing">
            <a:extLst>
              <a:ext uri="{FF2B5EF4-FFF2-40B4-BE49-F238E27FC236}">
                <a16:creationId xmlns:a16="http://schemas.microsoft.com/office/drawing/2014/main" id="{93238530-0839-9BDA-82DE-AE732AA9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28" y="3598558"/>
            <a:ext cx="3631276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B619EDFD-8227-D282-241E-F3A0C7C3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623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50FBF4-482F-E286-2276-C998038E748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38090" y="668147"/>
            <a:ext cx="855540" cy="6289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67549F-6938-E973-8F5E-169E2AF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F4F-BE78-411C-A596-DDA19934C128}" type="slidenum">
              <a:rPr lang="en-GB" smtClean="0"/>
              <a:t>9</a:t>
            </a:fld>
            <a:endParaRPr lang="en-GB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2A23EB66-3CD5-4A26-00ED-D12B6551BA76}"/>
              </a:ext>
            </a:extLst>
          </p:cNvPr>
          <p:cNvSpPr/>
          <p:nvPr/>
        </p:nvSpPr>
        <p:spPr>
          <a:xfrm>
            <a:off x="112969" y="181610"/>
            <a:ext cx="3313216" cy="985652"/>
          </a:xfrm>
          <a:prstGeom prst="roundRect">
            <a:avLst/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F94077-9769-C503-C988-24A3B804D410}"/>
              </a:ext>
            </a:extLst>
          </p:cNvPr>
          <p:cNvCxnSpPr>
            <a:cxnSpLocks/>
          </p:cNvCxnSpPr>
          <p:nvPr/>
        </p:nvCxnSpPr>
        <p:spPr>
          <a:xfrm>
            <a:off x="112969" y="895546"/>
            <a:ext cx="3313216" cy="0"/>
          </a:xfrm>
          <a:prstGeom prst="line">
            <a:avLst/>
          </a:prstGeom>
          <a:ln w="3810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F4C85895-529D-1198-D7BA-FECB7CA83343}"/>
              </a:ext>
            </a:extLst>
          </p:cNvPr>
          <p:cNvSpPr txBox="1">
            <a:spLocks/>
          </p:cNvSpPr>
          <p:nvPr/>
        </p:nvSpPr>
        <p:spPr>
          <a:xfrm>
            <a:off x="-166586" y="354248"/>
            <a:ext cx="387232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VISUAL INFLUENCES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53BF1C-3703-54FB-B467-67269A74F0DC}"/>
              </a:ext>
            </a:extLst>
          </p:cNvPr>
          <p:cNvSpPr txBox="1">
            <a:spLocks/>
          </p:cNvSpPr>
          <p:nvPr/>
        </p:nvSpPr>
        <p:spPr>
          <a:xfrm>
            <a:off x="-522718" y="877050"/>
            <a:ext cx="4684335" cy="3416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bg1"/>
                </a:solidFill>
                <a:latin typeface="Century Gothic" panose="020B0502020202020204" pitchFamily="34" charset="0"/>
                <a:cs typeface="Segoe UI Semilight" panose="020B0402040204020203" pitchFamily="34" charset="0"/>
              </a:rPr>
              <a:t>Microwave Studios</a:t>
            </a: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F186852E-8F24-BE64-63B3-6C6E2091F7BD}"/>
              </a:ext>
            </a:extLst>
          </p:cNvPr>
          <p:cNvSpPr/>
          <p:nvPr/>
        </p:nvSpPr>
        <p:spPr>
          <a:xfrm>
            <a:off x="112969" y="1299303"/>
            <a:ext cx="11975198" cy="4890550"/>
          </a:xfrm>
          <a:prstGeom prst="roundRect">
            <a:avLst>
              <a:gd name="adj" fmla="val 5510"/>
            </a:avLst>
          </a:prstGeom>
          <a:solidFill>
            <a:srgbClr val="D7092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497233-8096-9863-7BA7-0B7DD3618ABD}"/>
              </a:ext>
            </a:extLst>
          </p:cNvPr>
          <p:cNvSpPr/>
          <p:nvPr/>
        </p:nvSpPr>
        <p:spPr>
          <a:xfrm>
            <a:off x="3793630" y="404490"/>
            <a:ext cx="2843306" cy="527313"/>
          </a:xfrm>
          <a:prstGeom prst="roundRect">
            <a:avLst>
              <a:gd name="adj" fmla="val 27600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entury Gothic" panose="020B0502020202020204" pitchFamily="34" charset="0"/>
              </a:rPr>
              <a:t>MoodBoard Inspiration</a:t>
            </a:r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B630AC8E-E639-5B99-C65D-5A7961DC0895}"/>
              </a:ext>
            </a:extLst>
          </p:cNvPr>
          <p:cNvSpPr/>
          <p:nvPr/>
        </p:nvSpPr>
        <p:spPr>
          <a:xfrm>
            <a:off x="244502" y="1421296"/>
            <a:ext cx="11667819" cy="4622788"/>
          </a:xfrm>
          <a:prstGeom prst="roundRect">
            <a:avLst>
              <a:gd name="adj" fmla="val 3996"/>
            </a:avLst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/>
          </a:p>
        </p:txBody>
      </p:sp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E1ED6D6A-7373-CBA2-AF4D-72928BEF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Theme: Bubbles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3A964E6D-024B-EED6-BED4-97F3E086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Game Design Document </a:t>
            </a:r>
            <a:endParaRPr lang="en-GB" dirty="0"/>
          </a:p>
        </p:txBody>
      </p:sp>
      <p:pic>
        <p:nvPicPr>
          <p:cNvPr id="7" name="Picture 6" descr="A white rectangular object with a black screen&#10;&#10;Description automatically generated">
            <a:extLst>
              <a:ext uri="{FF2B5EF4-FFF2-40B4-BE49-F238E27FC236}">
                <a16:creationId xmlns:a16="http://schemas.microsoft.com/office/drawing/2014/main" id="{8FE19239-3EDE-E770-220F-E16180C50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363" y="102782"/>
            <a:ext cx="1744324" cy="981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orizontal Placeholder Image | Astro Towing">
            <a:extLst>
              <a:ext uri="{FF2B5EF4-FFF2-40B4-BE49-F238E27FC236}">
                <a16:creationId xmlns:a16="http://schemas.microsoft.com/office/drawing/2014/main" id="{F623EE71-8BE7-9BE1-03E3-66029557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2" y="1799767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orizontal Placeholder Image | Astro Towing">
            <a:extLst>
              <a:ext uri="{FF2B5EF4-FFF2-40B4-BE49-F238E27FC236}">
                <a16:creationId xmlns:a16="http://schemas.microsoft.com/office/drawing/2014/main" id="{FA7C6E76-06A0-DB18-FC96-4033166B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50" y="1853144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orizontal Placeholder Image | Astro Towing">
            <a:extLst>
              <a:ext uri="{FF2B5EF4-FFF2-40B4-BE49-F238E27FC236}">
                <a16:creationId xmlns:a16="http://schemas.microsoft.com/office/drawing/2014/main" id="{E46BECD2-ADB5-8674-7147-D6509521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23" y="2312238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rizontal Placeholder Image | Astro Towing">
            <a:extLst>
              <a:ext uri="{FF2B5EF4-FFF2-40B4-BE49-F238E27FC236}">
                <a16:creationId xmlns:a16="http://schemas.microsoft.com/office/drawing/2014/main" id="{F75091AF-6356-10F0-2D50-0DA4F943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9" y="3107662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rizontal Placeholder Image | Astro Towing">
            <a:extLst>
              <a:ext uri="{FF2B5EF4-FFF2-40B4-BE49-F238E27FC236}">
                <a16:creationId xmlns:a16="http://schemas.microsoft.com/office/drawing/2014/main" id="{21B4568E-A4A7-3EA6-C68E-C5C004A3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79" y="3283032"/>
            <a:ext cx="4155721" cy="26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3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1d6235-51e3-4a29-8ef4-963eeebbd849" xsi:nil="true"/>
    <lcf76f155ced4ddcb4097134ff3c332f xmlns="45c0638f-8904-45ab-b124-b1f7ff451179">
      <Terms xmlns="http://schemas.microsoft.com/office/infopath/2007/PartnerControls"/>
    </lcf76f155ced4ddcb4097134ff3c332f>
    <Topics xmlns="45c0638f-8904-45ab-b124-b1f7ff45117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F76585360BE4BB8D976A1E44FFC30" ma:contentTypeVersion="16" ma:contentTypeDescription="Create a new document." ma:contentTypeScope="" ma:versionID="29ed9e1ff1c3b5d2c549b6767176064f">
  <xsd:schema xmlns:xsd="http://www.w3.org/2001/XMLSchema" xmlns:xs="http://www.w3.org/2001/XMLSchema" xmlns:p="http://schemas.microsoft.com/office/2006/metadata/properties" xmlns:ns2="45c0638f-8904-45ab-b124-b1f7ff451179" xmlns:ns3="ac1d6235-51e3-4a29-8ef4-963eeebbd849" targetNamespace="http://schemas.microsoft.com/office/2006/metadata/properties" ma:root="true" ma:fieldsID="038c2834bae96afb0770ec00460cd16b" ns2:_="" ns3:_="">
    <xsd:import namespace="45c0638f-8904-45ab-b124-b1f7ff451179"/>
    <xsd:import namespace="ac1d6235-51e3-4a29-8ef4-963eeebbd8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Topic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0638f-8904-45ab-b124-b1f7ff451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151cd1a-81c0-4f7e-8bca-7c9d41dcf3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Topics" ma:index="21" nillable="true" ma:displayName="Topics" ma:format="Dropdown" ma:internalName="Topics">
      <xsd:simpleType>
        <xsd:restriction base="dms:Text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d6235-51e3-4a29-8ef4-963eeebbd84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edadf58-48e6-41c9-9b5a-4b8859450888}" ma:internalName="TaxCatchAll" ma:showField="CatchAllData" ma:web="ac1d6235-51e3-4a29-8ef4-963eeebbd8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62C96-F9DF-4CC5-A205-5CD58B9BEFD6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ac1d6235-51e3-4a29-8ef4-963eeebbd849"/>
    <ds:schemaRef ds:uri="http://schemas.microsoft.com/office/infopath/2007/PartnerControls"/>
    <ds:schemaRef ds:uri="45c0638f-8904-45ab-b124-b1f7ff45117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4DA5DC-C2E1-4558-8729-5BE03727A8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6F29D-E2E3-4746-9FE3-0AF4D8CDC4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c0638f-8904-45ab-b124-b1f7ff451179"/>
    <ds:schemaRef ds:uri="ac1d6235-51e3-4a29-8ef4-963eeebbd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206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2016-07-19T21:50:37Z</dcterms:created>
  <dcterms:modified xsi:type="dcterms:W3CDTF">2025-01-24T18:41:56Z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0x0101000FE7A8FA0C32E340AE337657F63E313F</vt:lpwstr>
  </property>
  <property fmtid="{D5CDD505-2E9C-101B-9397-08002B2CF9AE}" pid="3" name="MediaServiceImageTags">
    <vt:lpwstr/>
  </property>
  <property fmtid="{D5CDD505-2E9C-101B-9397-08002B2CF9AE}" pid="4" name="MSIP_Label_efc5d3de-9e8d-4afe-b8e9-bd2470ff979c_Enabled">
    <vt:lpwstr>true</vt:lpwstr>
  </property>
  <property fmtid="{D5CDD505-2E9C-101B-9397-08002B2CF9AE}" pid="5" name="MSIP_Label_efc5d3de-9e8d-4afe-b8e9-bd2470ff979c_SetDate">
    <vt:lpwstr>2024-03-15T23:08:53Z</vt:lpwstr>
  </property>
  <property fmtid="{D5CDD505-2E9C-101B-9397-08002B2CF9AE}" pid="6" name="MSIP_Label_efc5d3de-9e8d-4afe-b8e9-bd2470ff979c_Method">
    <vt:lpwstr>Privileged</vt:lpwstr>
  </property>
  <property fmtid="{D5CDD505-2E9C-101B-9397-08002B2CF9AE}" pid="7" name="MSIP_Label_efc5d3de-9e8d-4afe-b8e9-bd2470ff979c_Name">
    <vt:lpwstr>Personal</vt:lpwstr>
  </property>
  <property fmtid="{D5CDD505-2E9C-101B-9397-08002B2CF9AE}" pid="8" name="MSIP_Label_efc5d3de-9e8d-4afe-b8e9-bd2470ff979c_SiteId">
    <vt:lpwstr>57af78f2-c87d-4466-b7bb-6b6cc99ed124</vt:lpwstr>
  </property>
  <property fmtid="{D5CDD505-2E9C-101B-9397-08002B2CF9AE}" pid="9" name="MSIP_Label_efc5d3de-9e8d-4afe-b8e9-bd2470ff979c_ActionId">
    <vt:lpwstr>4c91655b-3ce1-4719-ad49-a84780c588a8</vt:lpwstr>
  </property>
  <property fmtid="{D5CDD505-2E9C-101B-9397-08002B2CF9AE}" pid="10" name="MSIP_Label_efc5d3de-9e8d-4afe-b8e9-bd2470ff979c_ContentBits">
    <vt:lpwstr>0</vt:lpwstr>
  </property>
</Properties>
</file>