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4400">
                <a:solidFill>
                  <a:srgbClr val="FFFFFF"/>
                </a:solidFill>
                <a:latin typeface="Century Gothic"/>
              </a:rPr>
              <a:t>THE STAND</a:t>
            </a:r>
            <a:r>
              <a:rPr sz="2800">
                <a:solidFill>
                  <a:srgbClr val="FFFFFF"/>
                </a:solidFill>
                <a:latin typeface="Century Gothic"/>
              </a:rPr>
              <a:t>
HILLSONG UNITED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HOW GREAT THE CHASM THAT LAY BETWEEN US
HOW HIGH THE MOUNTAIN I COULD NOT CLIMB
IN DESPERATION, I TURNED TO HEAVEN
AND SPOKE YOUR NAME INTO THE NIGHT
THEN THROUGH THE DARKNESS, YOUR LOVING-KINDNESS
TORE THROUGH THE SHADOWS OF MY SOUL
THE WORK IS FINISHED, THE END IS WRITTEN
JESUS CHRIST, MY LIVING HOPE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WHO COULD IMAGINE SO GREAT A MERCY?
WHAT HEART COULD FATHOM SUCH BOUNDLESS GRACE?
THE GOD OF AGES STEPPED DOWN FROM GLORY
TO WEAR MY SIN AND BEAR MY SHAME
THE CROSS HAS SPOKEN, I AM FORGIVEN
THE KING OF KINGS CALLS ME HIS OWN
BEAUTIFUL SAVIOR, I'M YOURS FOREVER
JESUS CHRIST, MY LIVING HOPE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HALLELUJAH, PRAISE THE ONE WHO SET ME FREE
HALLELUJAH, DEATH HAS LOST ITS GRIP ON ME
YOU HAVE BROKEN EVERY CHAIN
THERE'S SALVATION IN YOUR NAME
JESUS CHRIST, MY LIVING HOPE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THEN CAME THE MORNING THAT SEALED THE PROMISE
YOUR BURIED BODY BEGAN TO BREATHE
OUT OF THE SILENCE, THE ROARING LION
DECLARED THE GRAVE HAS NO CLAIM ON ME
JESUS, YOURS IS THE VICTORY, WHOA!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HALLELUJAH, PRAISE THE ONE WHO SET ME FREE
HALLELUJAH, DEATH HAS LOST ITS GRIP ON ME
YOU HAVE BROKEN EVERY CHAIN
THERE'S SALVATION IN YOUR NAME
JESUS CHRIST, MY LIVING HOPE
JESUS CHRIST, MY LIVING HOPE...
[OUTRO]
JESUS CHRIST, MY LIVING HOPE
OH GOD, YOU ARE MY LIVING HOPE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YOU STOOD BEFORE CREATION
ETERNITY IN YOUR HAND
YOU SPOKE THE EARTH INTO MOTION
MY SOUL NOW TO STAND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YOU STOOD BEFORE MY FAILURE
AND CARRIED THE CROSS FOR MY SHAME
MY SIN WEIGHED UPON YOUR SHOULDERS
MY SOUL NOW TO STAND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SO WHAT COULD I SAY?
AND WHAT COULD I DO?
BUT OFFER THIS HEART, OH GOD
COMPLETELY TO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SO I'LL WALK UPON SALVATION
YOUR SPIRIT ALIVE IN ME
THIS LIFE TO DECLARE YOUR PROMISE
MY SOUL NOW TO STAND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SO WHAT COULD I SAY?
AND WHAT COULD I DO?
BUT OFFER THIS HEART, OH GOD
COMPLETELY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I'LL STAND
WITH ARMS HIGH AND HEART ABANDONED
IN AWE OF THE ONE WHO GAVE IT ALL
MY SOUL LORD TO YOU, SURRENDERED
ALL I AM IS YOURS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2800">
                <a:solidFill>
                  <a:srgbClr val="FFFFFF"/>
                </a:solidFill>
                <a:latin typeface="Century Gothic"/>
              </a:rPr>
              <a:t>SO WHAT COULD I SAY?
AND WHAT COULD I DO?
BUT OFFER THIS HEART, OH GOD
COMPLETELY TO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1828800"/>
            <a:ext cx="9144000" cy="2743200"/>
          </a:xfrm>
          <a:prstGeom prst="rect">
            <a:avLst/>
          </a:prstGeom>
          <a:noFill/>
        </p:spPr>
        <p:txBody>
          <a:bodyPr wrap="none">
            <a:spAutoFit/>
          </a:bodyPr>
          <a:lstStyle/>
          <a:p/>
          <a:p>
            <a:pPr algn="ctr"/>
            <a:r>
              <a:rPr sz="4400">
                <a:solidFill>
                  <a:srgbClr val="FFFFFF"/>
                </a:solidFill>
                <a:latin typeface="Century Gothic"/>
              </a:rPr>
              <a:t>LIVING HOPE</a:t>
            </a:r>
            <a:r>
              <a:rPr sz="2800">
                <a:solidFill>
                  <a:srgbClr val="FFFFFF"/>
                </a:solidFill>
                <a:latin typeface="Century Gothic"/>
              </a:rPr>
              <a:t>
PHIL WICKHAM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