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I Believe (The Creed)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 I believe in the name of Jesus</a:t>
            </a:r>
          </a:p>
          <a:p>
            <a:r>
              <a:t>For I believe in the name 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life eternal</a:t>
            </a:r>
          </a:p>
          <a:p>
            <a:r>
              <a:t>I believe in the virgin birth</a:t>
            </a:r>
          </a:p>
          <a:p>
            <a:r>
              <a:t>I believe in the saints' communion</a:t>
            </a:r>
          </a:p>
          <a:p>
            <a:r>
              <a:t>And in Your holy Church</a:t>
            </a:r>
          </a:p>
          <a:p>
            <a:r>
              <a:t>I believe in the resurrection</a:t>
            </a:r>
          </a:p>
          <a:p>
            <a:r>
              <a:t>When Jesus comes again</a:t>
            </a:r>
          </a:p>
          <a:p>
            <a:r>
              <a:t>For I believe, in the name 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God our Father</a:t>
            </a:r>
          </a:p>
          <a:p>
            <a:r>
              <a:t>I believe in Christ the Son</a:t>
            </a:r>
          </a:p>
          <a:p>
            <a:r>
              <a:t>I believe in the Holy Spirit</a:t>
            </a:r>
          </a:p>
          <a:p>
            <a:r>
              <a:t>Our God is three in one</a:t>
            </a:r>
          </a:p>
          <a:p>
            <a:r>
              <a:t>I believe in the resurrection</a:t>
            </a:r>
          </a:p>
          <a:p>
            <a:r>
              <a:t>That we will rise again</a:t>
            </a:r>
          </a:p>
          <a:p>
            <a:r>
              <a:t>For I believe in the name of Jesus</a:t>
            </a:r>
          </a:p>
          <a:p>
            <a:r>
              <a:t>_[x2]_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 I believe in the name 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Set A Fire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There's no place I would rather be</a:t>
            </a:r>
          </a:p>
          <a:p>
            <a:r>
              <a:t>No place I would rather be</a:t>
            </a:r>
          </a:p>
          <a:p>
            <a:r>
              <a:t>No place I would rather be</a:t>
            </a:r>
          </a:p>
          <a:p>
            <a:r>
              <a:t>Than here in Your love, here in Your love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Set a fire down in my soul</a:t>
            </a:r>
          </a:p>
          <a:p>
            <a:r>
              <a:t>That I can't contain and I can't control</a:t>
            </a:r>
          </a:p>
          <a:p>
            <a:r>
              <a:t>'Cause I want more of You, God</a:t>
            </a:r>
          </a:p>
          <a:p>
            <a:r>
              <a:t>I want more of You God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Kindle that flame</a:t>
            </a:r>
          </a:p>
          <a:p>
            <a:r>
              <a:t>Burning deep, deep down</a:t>
            </a:r>
          </a:p>
          <a:p>
            <a:r>
              <a:t>Change me, make me new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Bigger Than I Thought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(feat. Sean Curran)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Our Father everlasting</a:t>
            </a:r>
          </a:p>
          <a:p>
            <a:r>
              <a:t>The all creating One</a:t>
            </a:r>
          </a:p>
          <a:p>
            <a:r>
              <a:t>God Almighty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 your freedom</a:t>
            </a:r>
          </a:p>
          <a:p>
            <a:r>
              <a:t>Find your freedom</a:t>
            </a:r>
          </a:p>
          <a:p>
            <a:r>
              <a:t>Find your freedom</a:t>
            </a:r>
          </a:p>
          <a:p>
            <a:r>
              <a:t>Find your, find your, find your freedom</a:t>
            </a:r>
          </a:p>
          <a:p>
            <a:r>
              <a:t>Learn to trust in God</a:t>
            </a:r>
          </a:p>
          <a:p>
            <a:r>
              <a:t>Find your freedom</a:t>
            </a:r>
          </a:p>
          <a:p>
            <a:r>
              <a:t>Find your freedom</a:t>
            </a:r>
          </a:p>
          <a:p>
            <a:r>
              <a:t>Find your freedom, oh</a:t>
            </a:r>
          </a:p>
          <a:p>
            <a:r>
              <a:t>Find your, find your freedom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Speak to me</a:t>
            </a:r>
          </a:p>
          <a:p>
            <a:r>
              <a:t>When the silence steals my voice</a:t>
            </a:r>
          </a:p>
          <a:p>
            <a:r>
              <a:t>You understand me</a:t>
            </a:r>
          </a:p>
          <a:p>
            <a:r>
              <a:t>You understand me</a:t>
            </a:r>
          </a:p>
          <a:p>
            <a:r>
              <a:t>Come to me</a:t>
            </a:r>
          </a:p>
          <a:p>
            <a:r>
              <a:t>In the valley of unknowns</a:t>
            </a:r>
          </a:p>
          <a:p>
            <a:r>
              <a:t>You understand me, yes</a:t>
            </a:r>
          </a:p>
          <a:p>
            <a:r>
              <a:t>You understand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understand me, God</a:t>
            </a:r>
          </a:p>
          <a:p>
            <a:r>
              <a:t>You understand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 I throw all my cares before You</a:t>
            </a:r>
          </a:p>
          <a:p>
            <a:r>
              <a:t>My doubts and fears don't scare You</a:t>
            </a:r>
          </a:p>
          <a:p>
            <a:r>
              <a:t>You're bigger than I thought You were</a:t>
            </a:r>
          </a:p>
          <a:p>
            <a:r>
              <a:t>You're bigger than I thought</a:t>
            </a:r>
          </a:p>
          <a:p>
            <a:r>
              <a:t>So I stop all negotiations</a:t>
            </a:r>
          </a:p>
          <a:p>
            <a:r>
              <a:t>With the God of all creation</a:t>
            </a:r>
          </a:p>
          <a:p>
            <a:r>
              <a:t>You're bigger than I thought You were</a:t>
            </a:r>
          </a:p>
          <a:p>
            <a:r>
              <a:t>You're bigger than I thought You were, 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Oh, You're bigger than I thought</a:t>
            </a:r>
          </a:p>
          <a:p>
            <a:r>
              <a:t>You're bigger than I thought you were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</a:t>
            </a:r>
          </a:p>
          <a:p>
            <a:r>
              <a:t>But help my unbelief</a:t>
            </a:r>
          </a:p>
          <a:p>
            <a:r>
              <a:t>You understand me</a:t>
            </a:r>
          </a:p>
          <a:p>
            <a:r>
              <a:t>You understand me (Help me reach)</a:t>
            </a:r>
          </a:p>
          <a:p>
            <a:r>
              <a:t>So help me reach</a:t>
            </a:r>
          </a:p>
          <a:p>
            <a:r>
              <a:t>The faith thatâs underneath</a:t>
            </a:r>
          </a:p>
          <a:p>
            <a:r>
              <a:t>You understand me</a:t>
            </a:r>
          </a:p>
          <a:p>
            <a:r>
              <a:t>You understand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understand me, God</a:t>
            </a:r>
          </a:p>
          <a:p>
            <a:r>
              <a:t>You understand me,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 I throw all my cares before You</a:t>
            </a:r>
          </a:p>
          <a:p>
            <a:r>
              <a:t>My doubts and fears don't scare You</a:t>
            </a:r>
          </a:p>
          <a:p>
            <a:r>
              <a:t>You're bigger than I thought You were</a:t>
            </a:r>
          </a:p>
          <a:p>
            <a:r>
              <a:t>You're bigger than I thought</a:t>
            </a:r>
          </a:p>
          <a:p>
            <a:r>
              <a:t>So I stop all negotiations</a:t>
            </a:r>
          </a:p>
          <a:p>
            <a:r>
              <a:t>With the God of all creation</a:t>
            </a:r>
          </a:p>
          <a:p>
            <a:r>
              <a:t>You're bigger than I thought You were</a:t>
            </a:r>
          </a:p>
          <a:p>
            <a:r>
              <a:t>You're bigger than I thought You were, 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You're bigger than I thought You were</a:t>
            </a:r>
          </a:p>
          <a:p>
            <a:r>
              <a:t>'Bout time I start learnin' to trust You</a:t>
            </a:r>
          </a:p>
          <a:p>
            <a:r>
              <a:t>'Bout time I start learnin' to rest in You</a:t>
            </a:r>
          </a:p>
          <a:p>
            <a:r>
              <a:t>I will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will rest</a:t>
            </a:r>
          </a:p>
          <a:p>
            <a:r>
              <a:t>In the Fatherâs hands</a:t>
            </a:r>
          </a:p>
          <a:p>
            <a:r>
              <a:t>Leave the rest</a:t>
            </a:r>
          </a:p>
          <a:p>
            <a:r>
              <a:t>In the Fatherâs hands, I will rest</a:t>
            </a:r>
          </a:p>
          <a:p>
            <a:r>
              <a:t>I will rest</a:t>
            </a:r>
          </a:p>
          <a:p>
            <a:r>
              <a:t>In the Fatherâs hands</a:t>
            </a:r>
          </a:p>
          <a:p>
            <a:r>
              <a:t>Leave the rest</a:t>
            </a:r>
          </a:p>
          <a:p>
            <a:r>
              <a:t>In the Fatherâs hands, I will rest in you</a:t>
            </a:r>
          </a:p>
          <a:p>
            <a:r>
              <a:t>I will rest (Yup)</a:t>
            </a:r>
          </a:p>
          <a:p>
            <a:r>
              <a:t>In the Fatherâs hands</a:t>
            </a:r>
          </a:p>
          <a:p>
            <a:r>
              <a:t>Leave the rest</a:t>
            </a:r>
          </a:p>
          <a:p>
            <a:r>
              <a:t>In the Fatherâs (Let it all, let it all go)</a:t>
            </a:r>
          </a:p>
          <a:p>
            <a:r>
              <a:t>I will rest</a:t>
            </a:r>
          </a:p>
          <a:p>
            <a:r>
              <a:t>In the Fatherâs hands (Oh-oh)</a:t>
            </a:r>
          </a:p>
          <a:p>
            <a:r>
              <a:t>Leave the rest</a:t>
            </a:r>
          </a:p>
          <a:p>
            <a:r>
              <a:t>In the Fatherâs hands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Through Your Holy Spirit</a:t>
            </a:r>
          </a:p>
          <a:p>
            <a:r>
              <a:t>Conceiving Christ the Son</a:t>
            </a:r>
          </a:p>
          <a:p>
            <a:r>
              <a:t>Jesus our Savior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throw all my cares before You</a:t>
            </a:r>
          </a:p>
          <a:p>
            <a:r>
              <a:t>My doubts and fears don't scare You</a:t>
            </a:r>
          </a:p>
          <a:p>
            <a:r>
              <a:t>You're bigger than I thought You were</a:t>
            </a:r>
          </a:p>
          <a:p>
            <a:r>
              <a:t>You're bigger than I thought</a:t>
            </a:r>
          </a:p>
          <a:p>
            <a:r>
              <a:t>So I stop all negotiations</a:t>
            </a:r>
          </a:p>
          <a:p>
            <a:r>
              <a:t>With the God of all creation</a:t>
            </a:r>
          </a:p>
          <a:p>
            <a:r>
              <a:t>You're bigger than I thought You were</a:t>
            </a:r>
          </a:p>
          <a:p>
            <a:r>
              <a:t>You're bigger than, so much bigger than I thought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You're bigger than I thought You were</a:t>
            </a:r>
          </a:p>
          <a:p>
            <a:r>
              <a:t>You're bigger than I thought You were, oh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You've blown past my expectations, God</a:t>
            </a:r>
          </a:p>
          <a:p>
            <a:r>
              <a:t>You've blown past my expectations</a:t>
            </a:r>
          </a:p>
          <a:p>
            <a:r>
              <a:t>Learn to trust</a:t>
            </a:r>
          </a:p>
          <a:p>
            <a:r>
              <a:t>I will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will rest</a:t>
            </a:r>
          </a:p>
          <a:p>
            <a:r>
              <a:t>In the Fatherâs hands</a:t>
            </a:r>
          </a:p>
          <a:p>
            <a:r>
              <a:t>Leave the rest</a:t>
            </a:r>
          </a:p>
          <a:p>
            <a:r>
              <a:t>In the Fatherâs hands, I will rest</a:t>
            </a:r>
          </a:p>
          <a:p>
            <a:r>
              <a:t>I will rest</a:t>
            </a:r>
          </a:p>
          <a:p>
            <a:r>
              <a:t>In the Fatherâs hands</a:t>
            </a:r>
          </a:p>
          <a:p>
            <a:r>
              <a:t>Leave the rest</a:t>
            </a:r>
          </a:p>
          <a:p>
            <a:r>
              <a:t>In the Fatherâs hands (I throw all my cares)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'Cause I throw all my cares before You</a:t>
            </a:r>
          </a:p>
          <a:p>
            <a:r>
              <a:t>My doubts and fears don't scare You</a:t>
            </a:r>
          </a:p>
          <a:p>
            <a:r>
              <a:t>You're bigger than I thought You were</a:t>
            </a:r>
          </a:p>
          <a:p>
            <a:r>
              <a:t>You're bigger than I thought</a:t>
            </a:r>
          </a:p>
          <a:p>
            <a:r>
              <a:t>So I stop all (Negotiations)</a:t>
            </a:r>
          </a:p>
          <a:p>
            <a:r>
              <a:t>With the God (Of all creation)</a:t>
            </a:r>
          </a:p>
          <a:p>
            <a:r>
              <a:t>'Cause You're bigger than I thought You were</a:t>
            </a:r>
          </a:p>
          <a:p>
            <a:r>
              <a:t>You're bigger than I thought you were, yeah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God our Father</a:t>
            </a:r>
          </a:p>
          <a:p>
            <a:r>
              <a:t>I believe in Christ the Son</a:t>
            </a:r>
          </a:p>
          <a:p>
            <a:r>
              <a:t>I believe in the Holy Spirit</a:t>
            </a:r>
          </a:p>
          <a:p>
            <a:r>
              <a:t>Our God is three in one</a:t>
            </a:r>
          </a:p>
          <a:p>
            <a:r>
              <a:t>I believe in the resurrection</a:t>
            </a:r>
          </a:p>
          <a:p>
            <a:r>
              <a:t>That we will rise again</a:t>
            </a:r>
          </a:p>
          <a:p>
            <a:r>
              <a:t>For I believe in the name 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Our Judge and our Defender</a:t>
            </a:r>
          </a:p>
          <a:p>
            <a:r>
              <a:t>Suffered and crucified</a:t>
            </a:r>
          </a:p>
          <a:p>
            <a:r>
              <a:t>Forgiveness is in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Descended into darkness</a:t>
            </a:r>
          </a:p>
          <a:p>
            <a:r>
              <a:t>You rose in glorious life</a:t>
            </a:r>
          </a:p>
          <a:p>
            <a:r>
              <a:t>Forever seated high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God our Father</a:t>
            </a:r>
          </a:p>
          <a:p>
            <a:r>
              <a:t>I believe in Christ the Son</a:t>
            </a:r>
          </a:p>
          <a:p>
            <a:r>
              <a:t>I believe in the Holy Spirit</a:t>
            </a:r>
          </a:p>
          <a:p>
            <a:r>
              <a:t>Our God is three in one</a:t>
            </a:r>
          </a:p>
          <a:p>
            <a:r>
              <a:t>I believe in the resurrection</a:t>
            </a:r>
          </a:p>
          <a:p>
            <a:r>
              <a:t>That we will rise again</a:t>
            </a:r>
          </a:p>
          <a:p>
            <a:r>
              <a:t>For I believe in the name of Jesus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You</a:t>
            </a:r>
          </a:p>
          <a:p>
            <a:r>
              <a:t>I believe You rose again</a:t>
            </a:r>
          </a:p>
          <a:p>
            <a:r>
              <a:t>I believe that Jesus Christ is Lord</a:t>
            </a:r>
          </a:p>
          <a:p>
            <a:r>
              <a:t>_[x2]_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 believe in God our Father</a:t>
            </a:r>
          </a:p>
          <a:p>
            <a:r>
              <a:t>I believe in Christ the Son</a:t>
            </a:r>
          </a:p>
          <a:p>
            <a:r>
              <a:t>I believe in the Holy Spirit</a:t>
            </a:r>
          </a:p>
          <a:p>
            <a:r>
              <a:t>Our God is three in one</a:t>
            </a:r>
          </a:p>
          <a:p>
            <a:r>
              <a:t>I believe in the resurrection</a:t>
            </a:r>
          </a:p>
          <a:p>
            <a:r>
              <a:t>That we will rise again</a:t>
            </a:r>
          </a:p>
          <a:p>
            <a:r>
              <a:t>For I believe in the name of Jesus</a:t>
            </a:r>
          </a:p>
          <a:p>
            <a:r>
              <a:t>_[x2]_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