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bhisingh10p14/black-friday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Predicting Black Friday Sales via</a:t>
            </a:r>
            <a:b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</a:b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Bayesian Multiple Regression</a:t>
            </a: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	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AU" sz="2200" b="0" strike="noStrike" spc="-1">
                <a:solidFill>
                  <a:srgbClr val="1C1C1C"/>
                </a:solidFill>
                <a:latin typeface="Source Sans Pro Light"/>
              </a:rPr>
              <a:t>By Arion Evans, Jake Mott, Josh Grosman, and Tim Kirkbride</a:t>
            </a:r>
            <a:endParaRPr lang="en-AU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Model String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Model Diagnostics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1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2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3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4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Predictions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Summary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Introduction 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</a:rPr>
              <a:t>Black Friday is the name given to the day following the Thanksgiving holiday in the USA. 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</a:rPr>
              <a:t>On Black Friday, many major retailors open very early and offer promotional sales on their stock, which leads to high sales throughout its duration.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Black Friday is often an extremely busy day for shopping, and has gained an infamous reputation due to regular reports of violence between shoppers and retail staff walkouts.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strike="noStrike" spc="-1" dirty="0" smtClean="0">
                <a:solidFill>
                  <a:srgbClr val="1C1C1C"/>
                </a:solidFill>
                <a:latin typeface="Source Sans Pro Semibold"/>
              </a:rPr>
              <a:t>Given the high amount of sales associated with Black Friday, </a:t>
            </a:r>
            <a:r>
              <a:rPr lang="en-AU" sz="2600" spc="-1" dirty="0" smtClean="0">
                <a:solidFill>
                  <a:srgbClr val="1C1C1C"/>
                </a:solidFill>
                <a:latin typeface="Source Sans Pro Semibold"/>
              </a:rPr>
              <a:t>understanding the kind of shoppers who participate in the shopping event and how much they spend could prove important.</a:t>
            </a:r>
            <a:endParaRPr lang="en-AU" sz="2600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Methodology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79999"/>
            <a:ext cx="9179640" cy="50204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This project was ultimately concerned with fitting a multiple regression to predict Black Friday customer’s average sales amounts based on a selection of predictor variables.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A</a:t>
            </a: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 </a:t>
            </a: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Bayesian framework was utilised here through Markov Chain Monte Carlo (MCMC) simulations.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	- Non-informative priors were employed.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MCMC diagnostic checks were completed to ensure chain representativeness and accuracy.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Posterior inferences were noted and unseen test data was fed into the final model and the generated predictions were compared to the actual values.</a:t>
            </a:r>
            <a:endParaRPr lang="en-AU" sz="2600" b="1" spc="-1" dirty="0" smtClean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 smtClean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Dataset Overview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</a:rPr>
              <a:t>The dataset used was obtained from </a:t>
            </a:r>
            <a:r>
              <a:rPr lang="en-AU" sz="2400" b="1" strike="noStrike" spc="-1" dirty="0" err="1" smtClean="0">
                <a:solidFill>
                  <a:srgbClr val="1C1C1C"/>
                </a:solidFill>
                <a:latin typeface="Source Sans Pro Semibold"/>
              </a:rPr>
              <a:t>Kaggle</a:t>
            </a: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</a:rPr>
              <a:t> and can be accessed here: </a:t>
            </a: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  <a:hlinkClick r:id="rId2"/>
              </a:rPr>
              <a:t>https://www.kaggle.com/abhisingh10p14/black-friday</a:t>
            </a:r>
            <a:endParaRPr lang="en-AU" sz="24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4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400" b="1" spc="-1" dirty="0" smtClean="0">
                <a:solidFill>
                  <a:srgbClr val="1C1C1C"/>
                </a:solidFill>
                <a:latin typeface="Source Sans Pro Semibold"/>
              </a:rPr>
              <a:t>The data were aggregated to ensure each individual was represented once.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400" b="1" spc="-1" dirty="0" smtClean="0">
                <a:solidFill>
                  <a:srgbClr val="1C1C1C"/>
                </a:solidFill>
                <a:latin typeface="Source Sans Pro Semibold"/>
              </a:rPr>
              <a:t>New variables were created to represent total and average amounts spent by each individual.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</a:rPr>
              <a:t>Factor columns such as sex and age were made into binary dummy variables</a:t>
            </a: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739350" y="2369966"/>
            <a:ext cx="8419680" cy="152892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0" y="4856813"/>
            <a:ext cx="8623535" cy="1640641"/>
          </a:xfrm>
          <a:prstGeom prst="rect">
            <a:avLst/>
          </a:prstGeom>
        </p:spPr>
      </p:pic>
      <p:sp>
        <p:nvSpPr>
          <p:cNvPr id="8" name="CustomShape 1"/>
          <p:cNvSpPr/>
          <p:nvPr/>
        </p:nvSpPr>
        <p:spPr>
          <a:xfrm>
            <a:off x="512400" y="5124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Descriptive Summary Tables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50" y="200063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Head of Dataset (Binary):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9349" y="4586990"/>
            <a:ext cx="369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Descriptive Statistics (Factor):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66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Data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Visualisation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360001" y="1872000"/>
            <a:ext cx="4743000" cy="3374557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465903" y="5579409"/>
            <a:ext cx="5186596" cy="14130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b="0" strike="noStrike" spc="-1" dirty="0" smtClean="0">
                <a:latin typeface="Arial"/>
              </a:rPr>
              <a:t>Response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pc="-1" dirty="0" smtClean="0">
                <a:latin typeface="Arial"/>
              </a:rPr>
              <a:t>Clear likeness to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pc="-1" dirty="0" smtClean="0">
                <a:latin typeface="Arial"/>
              </a:rPr>
              <a:t>Slightly right-skewed with mode of around $10,000</a:t>
            </a:r>
            <a:endParaRPr lang="en-AU" sz="1800" b="0" strike="noStrike" spc="-1" dirty="0">
              <a:latin typeface="Arial"/>
            </a:endParaRPr>
          </a:p>
          <a:p>
            <a:endParaRPr lang="en-AU" sz="18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5246557" y="1872000"/>
            <a:ext cx="4642124" cy="3132858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652499" y="5617218"/>
            <a:ext cx="423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slight difference in median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Males appear to spend more on average than females.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Data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Visualisation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504000" y="1872000"/>
            <a:ext cx="4392000" cy="286200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5204880" y="1827360"/>
            <a:ext cx="4515120" cy="294228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59567" y="5186597"/>
            <a:ext cx="454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little variance in purchase price across age bins.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Slight positive trend from 0-17 through to 36-45.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6439" y="5186597"/>
            <a:ext cx="429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Unusual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Individuals who purchase many items more likely to spend an average amount.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Data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Visualisation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241255" y="1575146"/>
            <a:ext cx="7283807" cy="4975555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405141" y="1573967"/>
            <a:ext cx="254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density in 0-17 and 55+ facets.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males than females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Although difficult to interpret, males appear to be spending more on average once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relationship between count and average sales across all facets.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Model Diagram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2157480" y="1634400"/>
            <a:ext cx="5765760" cy="506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389</Words>
  <Application>Microsoft Office PowerPoint</Application>
  <PresentationFormat>Custom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DejaVu Sans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Josh Grosman</cp:lastModifiedBy>
  <cp:revision>17</cp:revision>
  <dcterms:created xsi:type="dcterms:W3CDTF">2018-10-01T18:00:03Z</dcterms:created>
  <dcterms:modified xsi:type="dcterms:W3CDTF">2018-10-05T22:44:34Z</dcterms:modified>
  <dc:language>en-AU</dc:language>
</cp:coreProperties>
</file>