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COVER SLIDE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By Arion Evans, Jake Mott, Josh Grosman, and Tim Kirkbride</a:t>
            </a:r>
            <a:endParaRPr b="0" lang="en-AU" sz="2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Model Diagnostics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Posterior Analysis 1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2 posteriors per slide</a:t>
            </a:r>
            <a:endParaRPr b="0" lang="en-AU" sz="26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Posterior Analysis 2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2 posteriors per slide</a:t>
            </a:r>
            <a:endParaRPr b="0" lang="en-AU" sz="26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Posterior Analysis 3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2 posteriors per slide</a:t>
            </a:r>
            <a:endParaRPr b="0" lang="en-AU" sz="26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Posterior Analysis 4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2 posteriors per slide</a:t>
            </a:r>
            <a:endParaRPr b="0" lang="en-AU" sz="26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Predictions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Summary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Problem Description - Introduction 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- What is the dataset we are investigating?</a:t>
            </a:r>
            <a:endParaRPr b="0" lang="en-AU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AU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- What questions are we asking?</a:t>
            </a:r>
            <a:endParaRPr b="0" lang="en-AU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AU" sz="2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Problem Description - Expectations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- What answers are we expecting to see?</a:t>
            </a:r>
            <a:endParaRPr b="0" lang="en-AU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AU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- Do we foresee any challenges?</a:t>
            </a:r>
            <a:endParaRPr b="0" lang="en-AU" sz="2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Data Visualisation and Data Analysis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- Head of dataset</a:t>
            </a:r>
            <a:endParaRPr b="0" lang="en-AU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AU" sz="26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   </a:t>
            </a:r>
            <a:endParaRPr b="0" lang="en-AU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lang="en-AU" sz="10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endParaRPr b="0" lang="en-AU" sz="10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lang="en-AU" sz="10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endParaRPr b="0" lang="en-AU" sz="10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AU" sz="26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- Description of Variables</a:t>
            </a:r>
            <a:endParaRPr b="0" lang="en-AU" sz="26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	</a:t>
            </a:r>
            <a:endParaRPr b="0" lang="en-AU" sz="26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705240" y="2471760"/>
            <a:ext cx="8419680" cy="152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Data Visualisation and Interpretation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88000">
              <a:lnSpc>
                <a:spcPct val="100000"/>
              </a:lnSpc>
              <a:spcAft>
                <a:spcPts val="1134"/>
              </a:spcAft>
            </a:pPr>
            <a:endParaRPr b="0" lang="en-AU" sz="18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	</a:t>
            </a:r>
            <a:endParaRPr b="0" lang="en-AU" sz="26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454320" y="1872000"/>
            <a:ext cx="6739920" cy="4392000"/>
          </a:xfrm>
          <a:prstGeom prst="rect">
            <a:avLst/>
          </a:prstGeom>
          <a:ln>
            <a:noFill/>
          </a:ln>
        </p:spPr>
      </p:pic>
      <p:sp>
        <p:nvSpPr>
          <p:cNvPr id="93" name="TextShape 3"/>
          <p:cNvSpPr txBox="1"/>
          <p:nvPr/>
        </p:nvSpPr>
        <p:spPr>
          <a:xfrm>
            <a:off x="7920000" y="1980000"/>
            <a:ext cx="19440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Any additional comments</a:t>
            </a:r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</a:rPr>
              <a:t>-</a:t>
            </a:r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</a:rPr>
              <a:t>-</a:t>
            </a:r>
            <a:endParaRPr b="0" lang="en-AU" sz="1800" spc="-1" strike="noStrike">
              <a:latin typeface="Arial"/>
            </a:endParaRPr>
          </a:p>
          <a:p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Data Visualisation and Interpretation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88000">
              <a:lnSpc>
                <a:spcPct val="100000"/>
              </a:lnSpc>
              <a:spcAft>
                <a:spcPts val="1134"/>
              </a:spcAft>
            </a:pPr>
            <a:endParaRPr b="0" lang="en-AU" sz="18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	</a:t>
            </a:r>
            <a:endParaRPr b="0" lang="en-AU" sz="26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504000" y="1872000"/>
            <a:ext cx="4392000" cy="286200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5204880" y="1827360"/>
            <a:ext cx="4515120" cy="294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Data Visualisation and Interpretation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88000">
              <a:lnSpc>
                <a:spcPct val="100000"/>
              </a:lnSpc>
              <a:spcAft>
                <a:spcPts val="1134"/>
              </a:spcAft>
            </a:pPr>
            <a:endParaRPr b="0" lang="en-AU" sz="18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	</a:t>
            </a:r>
            <a:endParaRPr b="0" lang="en-AU" sz="26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504000" y="1860840"/>
            <a:ext cx="4436640" cy="289116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5175360" y="1800000"/>
            <a:ext cx="4436640" cy="289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Model Diagram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AU" sz="18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endParaRPr b="0" lang="en-AU" sz="18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2157480" y="1634400"/>
            <a:ext cx="5765760" cy="506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Model String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Application>LibreOffice/5.4.6.2$Linux_X86_64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2018-10-01T18:00:03Z</dcterms:created>
  <dc:creator/>
  <dc:description/>
  <dc:language>en-AU</dc:language>
  <cp:lastModifiedBy/>
  <dcterms:modified xsi:type="dcterms:W3CDTF">2018-10-02T18:08:20Z</dcterms:modified>
  <cp:revision>11</cp:revision>
  <dc:subject/>
  <dc:title/>
</cp:coreProperties>
</file>