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Click to edit the title text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AU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AU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A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A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A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A073B70-8B18-4BED-92C2-CC66F35F3E48}" type="slidenum">
              <a:rPr b="1" lang="en-A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A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k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h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x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f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AU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AU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AU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A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A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A2A2CBB4-6D5C-4013-8163-250C4658C30B}" type="slidenum">
              <a:rPr b="1" lang="en-AU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A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V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B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y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A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r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i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o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n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E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v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a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n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,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J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a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k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e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M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o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t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t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,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J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o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h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G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r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o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m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a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n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,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a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n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d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T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i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m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K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i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r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k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b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r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i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d</a:t>
            </a: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e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2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3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u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b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-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u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What is the dataset we are investigating?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What questions are we asking?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b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-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x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What answers are we expecting to see?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Do we foresee any challenges?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V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u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Head of dataset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   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1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AU" sz="1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1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AU" sz="10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Initial visualisations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- Univariate visualisation of main variable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05240" y="2471760"/>
            <a:ext cx="8420040" cy="15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V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u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More complex visualisations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- All bivariate visualisations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- With a focus on the insightful, do not have to show all of them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g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JAGS Model Diagram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- Maybe using lucidchart or another similar tool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g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- Copy and paste from R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- Additional comments if required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D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g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P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l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1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2018-10-01T18:00:03Z</dcterms:created>
  <dc:creator/>
  <dc:description/>
  <dc:language>en-AU</dc:language>
  <cp:lastModifiedBy/>
  <dcterms:modified xsi:type="dcterms:W3CDTF">2018-10-01T18:34:59Z</dcterms:modified>
  <cp:revision>6</cp:revision>
  <dc:subject/>
  <dc:title/>
</cp:coreProperties>
</file>