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1FC"/>
    <a:srgbClr val="A3D9FB"/>
    <a:srgbClr val="89CFFA"/>
    <a:srgbClr val="5BD4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37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8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10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47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4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68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8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5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5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7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0437-5B65-4DC4-B2CD-1BCD918B0BB7}" type="datetimeFigureOut">
              <a:rPr lang="en-SG" smtClean="0"/>
              <a:t>31/12/2019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4C54-1F86-47AF-A91F-6524DE172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1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A6F677-E4F9-4C27-B738-1245A721D80B}"/>
              </a:ext>
            </a:extLst>
          </p:cNvPr>
          <p:cNvSpPr/>
          <p:nvPr/>
        </p:nvSpPr>
        <p:spPr>
          <a:xfrm>
            <a:off x="317561" y="8642490"/>
            <a:ext cx="3654757" cy="10343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A32C2A-F425-4938-A321-410438F400A0}"/>
              </a:ext>
            </a:extLst>
          </p:cNvPr>
          <p:cNvSpPr/>
          <p:nvPr/>
        </p:nvSpPr>
        <p:spPr>
          <a:xfrm>
            <a:off x="348663" y="4301641"/>
            <a:ext cx="2756589" cy="40137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53203E-1061-4A82-8D94-0407DCA182F1}"/>
              </a:ext>
            </a:extLst>
          </p:cNvPr>
          <p:cNvSpPr/>
          <p:nvPr/>
        </p:nvSpPr>
        <p:spPr>
          <a:xfrm>
            <a:off x="3341755" y="7250265"/>
            <a:ext cx="3309450" cy="1339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81A8E5-63F6-4297-B679-28406A06F198}"/>
              </a:ext>
            </a:extLst>
          </p:cNvPr>
          <p:cNvSpPr/>
          <p:nvPr/>
        </p:nvSpPr>
        <p:spPr>
          <a:xfrm>
            <a:off x="3496996" y="4306072"/>
            <a:ext cx="3043664" cy="281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59EDA1-FDE8-468A-B880-49F989E65823}"/>
              </a:ext>
            </a:extLst>
          </p:cNvPr>
          <p:cNvSpPr/>
          <p:nvPr/>
        </p:nvSpPr>
        <p:spPr>
          <a:xfrm>
            <a:off x="2506360" y="2520740"/>
            <a:ext cx="3886581" cy="157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325522-0F41-4652-9C0C-E682916723CC}"/>
              </a:ext>
            </a:extLst>
          </p:cNvPr>
          <p:cNvSpPr/>
          <p:nvPr/>
        </p:nvSpPr>
        <p:spPr>
          <a:xfrm>
            <a:off x="134997" y="777389"/>
            <a:ext cx="6389669" cy="1542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4961C-D218-41D0-AA14-E39209F0E4E4}"/>
              </a:ext>
            </a:extLst>
          </p:cNvPr>
          <p:cNvSpPr/>
          <p:nvPr/>
        </p:nvSpPr>
        <p:spPr>
          <a:xfrm>
            <a:off x="348663" y="791242"/>
            <a:ext cx="258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 (Large text + image)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54516-D1CC-4B88-8E30-2125EF0B20AA}"/>
              </a:ext>
            </a:extLst>
          </p:cNvPr>
          <p:cNvSpPr/>
          <p:nvPr/>
        </p:nvSpPr>
        <p:spPr>
          <a:xfrm>
            <a:off x="1990909" y="201792"/>
            <a:ext cx="258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75F16-CE4A-4BFD-8468-6C53C0AD07EB}"/>
              </a:ext>
            </a:extLst>
          </p:cNvPr>
          <p:cNvSpPr/>
          <p:nvPr/>
        </p:nvSpPr>
        <p:spPr>
          <a:xfrm>
            <a:off x="3784072" y="4446004"/>
            <a:ext cx="275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Proposition (large + image)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BFCD-1781-462F-B88B-A1283182FAE4}"/>
              </a:ext>
            </a:extLst>
          </p:cNvPr>
          <p:cNvSpPr/>
          <p:nvPr/>
        </p:nvSpPr>
        <p:spPr>
          <a:xfrm>
            <a:off x="2837481" y="2423347"/>
            <a:ext cx="325293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(Med + image)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82F2B-AA0D-445F-892A-A4CE9532C063}"/>
              </a:ext>
            </a:extLst>
          </p:cNvPr>
          <p:cNvSpPr/>
          <p:nvPr/>
        </p:nvSpPr>
        <p:spPr>
          <a:xfrm>
            <a:off x="224690" y="4502414"/>
            <a:ext cx="3047373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Method (small text)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(large)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B59B7-A656-4D32-AB79-B5FED6E0342F}"/>
              </a:ext>
            </a:extLst>
          </p:cNvPr>
          <p:cNvSpPr/>
          <p:nvPr/>
        </p:nvSpPr>
        <p:spPr>
          <a:xfrm>
            <a:off x="3605140" y="7338329"/>
            <a:ext cx="3429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(small text bubbles + 1 graph)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192F0-C2E5-4125-8254-B1A8F5679EFA}"/>
              </a:ext>
            </a:extLst>
          </p:cNvPr>
          <p:cNvSpPr/>
          <p:nvPr/>
        </p:nvSpPr>
        <p:spPr>
          <a:xfrm>
            <a:off x="729730" y="8642490"/>
            <a:ext cx="235352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(small text)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bot cartoon">
            <a:extLst>
              <a:ext uri="{FF2B5EF4-FFF2-40B4-BE49-F238E27FC236}">
                <a16:creationId xmlns:a16="http://schemas.microsoft.com/office/drawing/2014/main" id="{DE7DD1D2-1626-47E1-9F5E-901C07F41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25591" r="10280" b="20510"/>
          <a:stretch/>
        </p:blipFill>
        <p:spPr bwMode="auto">
          <a:xfrm flipH="1">
            <a:off x="414642" y="2564097"/>
            <a:ext cx="1491853" cy="9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05AE4E-8A66-454D-91D5-A206B6E06035}"/>
              </a:ext>
            </a:extLst>
          </p:cNvPr>
          <p:cNvSpPr/>
          <p:nvPr/>
        </p:nvSpPr>
        <p:spPr>
          <a:xfrm>
            <a:off x="4384487" y="8839201"/>
            <a:ext cx="2330957" cy="7155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C723A-EDFC-4442-A831-10A63CC5B768}"/>
              </a:ext>
            </a:extLst>
          </p:cNvPr>
          <p:cNvSpPr/>
          <p:nvPr/>
        </p:nvSpPr>
        <p:spPr>
          <a:xfrm>
            <a:off x="5180748" y="8886120"/>
            <a:ext cx="12309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98705C-DF54-4F4E-A64C-C5100041C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7462" y="2563682"/>
            <a:ext cx="844979" cy="703149"/>
          </a:xfrm>
          <a:prstGeom prst="bentConnector3">
            <a:avLst>
              <a:gd name="adj1" fmla="val 100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55E14D-098C-4D29-823B-131568F7ABDF}"/>
              </a:ext>
            </a:extLst>
          </p:cNvPr>
          <p:cNvCxnSpPr/>
          <p:nvPr/>
        </p:nvCxnSpPr>
        <p:spPr>
          <a:xfrm>
            <a:off x="4922520" y="3779520"/>
            <a:ext cx="0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AA093-7775-47C1-A698-965637A27214}"/>
              </a:ext>
            </a:extLst>
          </p:cNvPr>
          <p:cNvCxnSpPr>
            <a:cxnSpLocks/>
          </p:cNvCxnSpPr>
          <p:nvPr/>
        </p:nvCxnSpPr>
        <p:spPr>
          <a:xfrm flipH="1" flipV="1">
            <a:off x="2682240" y="5730240"/>
            <a:ext cx="2042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9C4C1C-F01C-46DA-9D18-65566A458EF2}"/>
              </a:ext>
            </a:extLst>
          </p:cNvPr>
          <p:cNvCxnSpPr>
            <a:cxnSpLocks/>
          </p:cNvCxnSpPr>
          <p:nvPr/>
        </p:nvCxnSpPr>
        <p:spPr>
          <a:xfrm>
            <a:off x="2438550" y="8007084"/>
            <a:ext cx="1314200" cy="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C0B1F-8BC8-4C88-91FA-84FAE8ABA916}"/>
              </a:ext>
            </a:extLst>
          </p:cNvPr>
          <p:cNvCxnSpPr>
            <a:cxnSpLocks/>
          </p:cNvCxnSpPr>
          <p:nvPr/>
        </p:nvCxnSpPr>
        <p:spPr>
          <a:xfrm flipH="1">
            <a:off x="2384057" y="8199120"/>
            <a:ext cx="1741461" cy="10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23CB5D-3150-451F-AB4E-B15E88C0FDAE}"/>
              </a:ext>
            </a:extLst>
          </p:cNvPr>
          <p:cNvSpPr/>
          <p:nvPr/>
        </p:nvSpPr>
        <p:spPr>
          <a:xfrm>
            <a:off x="1637731" y="2715904"/>
            <a:ext cx="3835021" cy="88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00AE73-E038-4E9F-A3C0-7F8F410B8C87}"/>
              </a:ext>
            </a:extLst>
          </p:cNvPr>
          <p:cNvGrpSpPr/>
          <p:nvPr/>
        </p:nvGrpSpPr>
        <p:grpSpPr>
          <a:xfrm>
            <a:off x="0" y="7299390"/>
            <a:ext cx="4584192" cy="2606610"/>
            <a:chOff x="1304544" y="3600925"/>
            <a:chExt cx="4584192" cy="2606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EF9AE-0E10-417B-8625-2A8F24521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622" r="5955"/>
            <a:stretch/>
          </p:blipFill>
          <p:spPr>
            <a:xfrm>
              <a:off x="1304544" y="3600926"/>
              <a:ext cx="2292096" cy="26066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07BE3C-B117-4E9A-A0B7-BADDB45CD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578"/>
            <a:stretch/>
          </p:blipFill>
          <p:spPr>
            <a:xfrm>
              <a:off x="3596640" y="3600925"/>
              <a:ext cx="2292096" cy="26066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13B57B-CDFA-460F-BB31-31EB798872D5}"/>
                </a:ext>
              </a:extLst>
            </p:cNvPr>
            <p:cNvSpPr/>
            <p:nvPr/>
          </p:nvSpPr>
          <p:spPr>
            <a:xfrm>
              <a:off x="4236721" y="4177664"/>
              <a:ext cx="1097280" cy="15647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1910EA-9AD6-493F-B579-5C2516B06B14}"/>
                </a:ext>
              </a:extLst>
            </p:cNvPr>
            <p:cNvSpPr/>
            <p:nvPr/>
          </p:nvSpPr>
          <p:spPr>
            <a:xfrm>
              <a:off x="4450461" y="4708017"/>
              <a:ext cx="225172" cy="1383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406345-FF75-48DD-A618-E30AC18F5FC5}"/>
                </a:ext>
              </a:extLst>
            </p:cNvPr>
            <p:cNvSpPr/>
            <p:nvPr/>
          </p:nvSpPr>
          <p:spPr>
            <a:xfrm>
              <a:off x="4919853" y="4708017"/>
              <a:ext cx="225172" cy="1383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</p:grp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80F3E76B-F3B8-4FFB-A03F-166B41DEA62F}"/>
              </a:ext>
            </a:extLst>
          </p:cNvPr>
          <p:cNvSpPr/>
          <p:nvPr/>
        </p:nvSpPr>
        <p:spPr>
          <a:xfrm>
            <a:off x="81524" y="5315829"/>
            <a:ext cx="1440000" cy="400110"/>
          </a:xfrm>
          <a:prstGeom prst="chevron">
            <a:avLst>
              <a:gd name="adj" fmla="val 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Movement &amp; Tracking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A2EE2-F56F-476A-9071-4C8251B4C570}"/>
              </a:ext>
            </a:extLst>
          </p:cNvPr>
          <p:cNvSpPr txBox="1"/>
          <p:nvPr/>
        </p:nvSpPr>
        <p:spPr>
          <a:xfrm>
            <a:off x="267622" y="268639"/>
            <a:ext cx="81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Movement &amp; Tracking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0E7D9-A73C-473D-8BE6-17C0BB89A937}"/>
              </a:ext>
            </a:extLst>
          </p:cNvPr>
          <p:cNvSpPr txBox="1"/>
          <p:nvPr/>
        </p:nvSpPr>
        <p:spPr>
          <a:xfrm>
            <a:off x="1126991" y="268639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/>
              <a:t>Obstacle</a:t>
            </a:r>
          </a:p>
          <a:p>
            <a:pPr algn="ctr"/>
            <a:r>
              <a:rPr lang="en-SG" sz="1000" dirty="0"/>
              <a:t>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F55EB-1745-4503-BF30-BF36C3AA6E9C}"/>
              </a:ext>
            </a:extLst>
          </p:cNvPr>
          <p:cNvSpPr txBox="1"/>
          <p:nvPr/>
        </p:nvSpPr>
        <p:spPr>
          <a:xfrm>
            <a:off x="115337" y="1343861"/>
            <a:ext cx="101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Camera &amp;  Face Recognition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12B94-1F04-4E01-A0CF-B107E6273EC8}"/>
              </a:ext>
            </a:extLst>
          </p:cNvPr>
          <p:cNvSpPr txBox="1"/>
          <p:nvPr/>
        </p:nvSpPr>
        <p:spPr>
          <a:xfrm>
            <a:off x="4330158" y="1958416"/>
            <a:ext cx="105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Smartphone Communications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FBF7C-D59D-4D78-AAEF-8662A93F33C6}"/>
              </a:ext>
            </a:extLst>
          </p:cNvPr>
          <p:cNvSpPr txBox="1"/>
          <p:nvPr/>
        </p:nvSpPr>
        <p:spPr>
          <a:xfrm>
            <a:off x="5385092" y="195841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/>
              <a:t>Audio-Visual</a:t>
            </a:r>
          </a:p>
          <a:p>
            <a:pPr algn="ctr"/>
            <a:r>
              <a:rPr lang="en-SG" sz="1000" dirty="0"/>
              <a:t>Communication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AD25A0F-49C4-4E66-A568-A935EB01BC2E}"/>
              </a:ext>
            </a:extLst>
          </p:cNvPr>
          <p:cNvSpPr/>
          <p:nvPr/>
        </p:nvSpPr>
        <p:spPr>
          <a:xfrm>
            <a:off x="1308005" y="5315829"/>
            <a:ext cx="1440000" cy="400110"/>
          </a:xfrm>
          <a:prstGeom prst="chevron">
            <a:avLst>
              <a:gd name="adj" fmla="val 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Obstacle Detection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18B5571-2A66-4B76-AC20-C79C6A830136}"/>
              </a:ext>
            </a:extLst>
          </p:cNvPr>
          <p:cNvSpPr/>
          <p:nvPr/>
        </p:nvSpPr>
        <p:spPr>
          <a:xfrm>
            <a:off x="2533485" y="5315830"/>
            <a:ext cx="1440000" cy="400110"/>
          </a:xfrm>
          <a:prstGeom prst="chevron">
            <a:avLst>
              <a:gd name="adj" fmla="val 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Camera &amp; Face Recognition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4BCFF556-306F-4B18-94B3-5DD128D81B13}"/>
              </a:ext>
            </a:extLst>
          </p:cNvPr>
          <p:cNvSpPr/>
          <p:nvPr/>
        </p:nvSpPr>
        <p:spPr>
          <a:xfrm>
            <a:off x="3746318" y="5315830"/>
            <a:ext cx="1440000" cy="400110"/>
          </a:xfrm>
          <a:prstGeom prst="chevron">
            <a:avLst>
              <a:gd name="adj" fmla="val 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Smartphone Communication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28FDAE8-3554-445B-B612-29633B61E8A9}"/>
              </a:ext>
            </a:extLst>
          </p:cNvPr>
          <p:cNvSpPr/>
          <p:nvPr/>
        </p:nvSpPr>
        <p:spPr>
          <a:xfrm>
            <a:off x="4986447" y="5315829"/>
            <a:ext cx="1440000" cy="400110"/>
          </a:xfrm>
          <a:prstGeom prst="chevron">
            <a:avLst>
              <a:gd name="adj" fmla="val 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Audio-Visual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6118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61</Words>
  <Application>Microsoft Office PowerPoint</Application>
  <PresentationFormat>A4 Paper (210x297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#TIMOTHY LOW JING HAEN#</dc:creator>
  <cp:lastModifiedBy>#TIMOTHY LOW JING HAEN#</cp:lastModifiedBy>
  <cp:revision>12</cp:revision>
  <dcterms:created xsi:type="dcterms:W3CDTF">2019-12-26T08:44:01Z</dcterms:created>
  <dcterms:modified xsi:type="dcterms:W3CDTF">2019-12-31T08:02:11Z</dcterms:modified>
</cp:coreProperties>
</file>