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D869A-DA91-754C-8767-B6001EA6EFDB}" v="1" dt="2023-03-10T18:18:08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6"/>
    <p:restoredTop sz="96327"/>
  </p:normalViewPr>
  <p:slideViewPr>
    <p:cSldViewPr snapToGrid="0">
      <p:cViewPr varScale="1">
        <p:scale>
          <a:sx n="145" d="100"/>
          <a:sy n="145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B0A1E63D-41CF-46CD-BB43-E48339287534}"/>
    <pc:docChg chg="undo custSel delSld modSld">
      <pc:chgData name="Thomas O Fredericks" userId="9a40f032a9b16fc7" providerId="LiveId" clId="{B0A1E63D-41CF-46CD-BB43-E48339287534}" dt="2023-02-24T20:50:38.652" v="583" actId="1076"/>
      <pc:docMkLst>
        <pc:docMk/>
      </pc:docMkLst>
      <pc:sldChg chg="del">
        <pc:chgData name="Thomas O Fredericks" userId="9a40f032a9b16fc7" providerId="LiveId" clId="{B0A1E63D-41CF-46CD-BB43-E48339287534}" dt="2023-02-24T19:55:50.281" v="0" actId="47"/>
        <pc:sldMkLst>
          <pc:docMk/>
          <pc:sldMk cId="112553653" sldId="257"/>
        </pc:sldMkLst>
      </pc:sldChg>
      <pc:sldChg chg="addSp delSp modSp mod">
        <pc:chgData name="Thomas O Fredericks" userId="9a40f032a9b16fc7" providerId="LiveId" clId="{B0A1E63D-41CF-46CD-BB43-E48339287534}" dt="2023-02-24T20:50:38.652" v="583" actId="1076"/>
        <pc:sldMkLst>
          <pc:docMk/>
          <pc:sldMk cId="2406543942" sldId="258"/>
        </pc:sldMkLst>
        <pc:spChg chg="mod ord topLvl">
          <ac:chgData name="Thomas O Fredericks" userId="9a40f032a9b16fc7" providerId="LiveId" clId="{B0A1E63D-41CF-46CD-BB43-E48339287534}" dt="2023-02-24T20:45:56.012" v="392" actId="164"/>
          <ac:spMkLst>
            <pc:docMk/>
            <pc:sldMk cId="2406543942" sldId="258"/>
            <ac:spMk id="3" creationId="{277B5FEE-41A7-08F8-64B8-67860D47CD71}"/>
          </ac:spMkLst>
        </pc:spChg>
        <pc:spChg chg="mod ord topLvl">
          <ac:chgData name="Thomas O Fredericks" userId="9a40f032a9b16fc7" providerId="LiveId" clId="{B0A1E63D-41CF-46CD-BB43-E48339287534}" dt="2023-02-24T20:45:56.012" v="392" actId="164"/>
          <ac:spMkLst>
            <pc:docMk/>
            <pc:sldMk cId="2406543942" sldId="258"/>
            <ac:spMk id="4" creationId="{3353D364-1304-DD81-4245-E4F9D2057EAD}"/>
          </ac:spMkLst>
        </pc:spChg>
        <pc:spChg chg="add del mod">
          <ac:chgData name="Thomas O Fredericks" userId="9a40f032a9b16fc7" providerId="LiveId" clId="{B0A1E63D-41CF-46CD-BB43-E48339287534}" dt="2023-02-24T20:02:18.172" v="118" actId="478"/>
          <ac:spMkLst>
            <pc:docMk/>
            <pc:sldMk cId="2406543942" sldId="258"/>
            <ac:spMk id="5" creationId="{0C4C5CA0-E4C7-72E3-8FF2-86CC53273C54}"/>
          </ac:spMkLst>
        </pc:spChg>
        <pc:spChg chg="add mod ord">
          <ac:chgData name="Thomas O Fredericks" userId="9a40f032a9b16fc7" providerId="LiveId" clId="{B0A1E63D-41CF-46CD-BB43-E48339287534}" dt="2023-02-24T20:50:23.975" v="580" actId="1037"/>
          <ac:spMkLst>
            <pc:docMk/>
            <pc:sldMk cId="2406543942" sldId="258"/>
            <ac:spMk id="5" creationId="{569E6320-BC64-ABF9-09B5-7721EEAC5600}"/>
          </ac:spMkLst>
        </pc:spChg>
        <pc:spChg chg="mod topLvl">
          <ac:chgData name="Thomas O Fredericks" userId="9a40f032a9b16fc7" providerId="LiveId" clId="{B0A1E63D-41CF-46CD-BB43-E48339287534}" dt="2023-02-24T20:44:34.863" v="330" actId="948"/>
          <ac:spMkLst>
            <pc:docMk/>
            <pc:sldMk cId="2406543942" sldId="258"/>
            <ac:spMk id="7" creationId="{4A97032E-770E-4BDE-5AB4-808E75F35B34}"/>
          </ac:spMkLst>
        </pc:spChg>
        <pc:spChg chg="add del">
          <ac:chgData name="Thomas O Fredericks" userId="9a40f032a9b16fc7" providerId="LiveId" clId="{B0A1E63D-41CF-46CD-BB43-E48339287534}" dt="2023-02-24T20:48:39.530" v="515" actId="22"/>
          <ac:spMkLst>
            <pc:docMk/>
            <pc:sldMk cId="2406543942" sldId="258"/>
            <ac:spMk id="11" creationId="{80C7ED92-15EA-E7FC-5DDF-F8C50B9BA48C}"/>
          </ac:spMkLst>
        </pc:spChg>
        <pc:grpChg chg="add del mod">
          <ac:chgData name="Thomas O Fredericks" userId="9a40f032a9b16fc7" providerId="LiveId" clId="{B0A1E63D-41CF-46CD-BB43-E48339287534}" dt="2023-02-24T20:10:21.928" v="170" actId="165"/>
          <ac:grpSpMkLst>
            <pc:docMk/>
            <pc:sldMk cId="2406543942" sldId="258"/>
            <ac:grpSpMk id="8" creationId="{B2ECB4A4-6D69-DD8A-9138-7BACA1CF6D99}"/>
          </ac:grpSpMkLst>
        </pc:grpChg>
        <pc:grpChg chg="add mod">
          <ac:chgData name="Thomas O Fredericks" userId="9a40f032a9b16fc7" providerId="LiveId" clId="{B0A1E63D-41CF-46CD-BB43-E48339287534}" dt="2023-02-24T20:47:49.158" v="513" actId="1076"/>
          <ac:grpSpMkLst>
            <pc:docMk/>
            <pc:sldMk cId="2406543942" sldId="258"/>
            <ac:grpSpMk id="9" creationId="{5ACD38E8-A1E6-1151-DA01-5A8874A437AA}"/>
          </ac:grpSpMkLst>
        </pc:grpChg>
        <pc:graphicFrameChg chg="add del mod">
          <ac:chgData name="Thomas O Fredericks" userId="9a40f032a9b16fc7" providerId="LiveId" clId="{B0A1E63D-41CF-46CD-BB43-E48339287534}" dt="2023-02-24T20:09:41.623" v="160" actId="478"/>
          <ac:graphicFrameMkLst>
            <pc:docMk/>
            <pc:sldMk cId="2406543942" sldId="258"/>
            <ac:graphicFrameMk id="9" creationId="{86A756EF-1F5A-A730-DC5B-1D8876657EA1}"/>
          </ac:graphicFrameMkLst>
        </pc:graphicFrameChg>
        <pc:picChg chg="mod ord topLvl">
          <ac:chgData name="Thomas O Fredericks" userId="9a40f032a9b16fc7" providerId="LiveId" clId="{B0A1E63D-41CF-46CD-BB43-E48339287534}" dt="2023-02-24T20:45:56.012" v="392" actId="164"/>
          <ac:picMkLst>
            <pc:docMk/>
            <pc:sldMk cId="2406543942" sldId="258"/>
            <ac:picMk id="2" creationId="{67C288D0-2FF5-6273-707F-D6EABC7F9AF1}"/>
          </ac:picMkLst>
        </pc:picChg>
        <pc:picChg chg="del mod ord">
          <ac:chgData name="Thomas O Fredericks" userId="9a40f032a9b16fc7" providerId="LiveId" clId="{B0A1E63D-41CF-46CD-BB43-E48339287534}" dt="2023-02-24T20:10:09.355" v="166" actId="478"/>
          <ac:picMkLst>
            <pc:docMk/>
            <pc:sldMk cId="2406543942" sldId="258"/>
            <ac:picMk id="6" creationId="{05C1F351-EF43-9460-816A-DB0C1E1A1810}"/>
          </ac:picMkLst>
        </pc:picChg>
        <pc:picChg chg="add mod">
          <ac:chgData name="Thomas O Fredericks" userId="9a40f032a9b16fc7" providerId="LiveId" clId="{B0A1E63D-41CF-46CD-BB43-E48339287534}" dt="2023-02-24T20:45:56.012" v="392" actId="164"/>
          <ac:picMkLst>
            <pc:docMk/>
            <pc:sldMk cId="2406543942" sldId="258"/>
            <ac:picMk id="8" creationId="{52EE8F68-EF0F-4D31-85C8-5BC8AD3694A9}"/>
          </ac:picMkLst>
        </pc:picChg>
        <pc:picChg chg="add del mod">
          <ac:chgData name="Thomas O Fredericks" userId="9a40f032a9b16fc7" providerId="LiveId" clId="{B0A1E63D-41CF-46CD-BB43-E48339287534}" dt="2023-02-24T20:10:19.388" v="169" actId="21"/>
          <ac:picMkLst>
            <pc:docMk/>
            <pc:sldMk cId="2406543942" sldId="258"/>
            <ac:picMk id="11" creationId="{63C42FAA-2547-D29C-3A75-D9F419885AE8}"/>
          </ac:picMkLst>
        </pc:picChg>
        <pc:picChg chg="add del mod">
          <ac:chgData name="Thomas O Fredericks" userId="9a40f032a9b16fc7" providerId="LiveId" clId="{B0A1E63D-41CF-46CD-BB43-E48339287534}" dt="2023-02-24T20:14:04.795" v="176" actId="478"/>
          <ac:picMkLst>
            <pc:docMk/>
            <pc:sldMk cId="2406543942" sldId="258"/>
            <ac:picMk id="12" creationId="{BA553460-3A56-75BC-6E49-E06E4DFD361A}"/>
          </ac:picMkLst>
        </pc:picChg>
        <pc:picChg chg="add mod">
          <ac:chgData name="Thomas O Fredericks" userId="9a40f032a9b16fc7" providerId="LiveId" clId="{B0A1E63D-41CF-46CD-BB43-E48339287534}" dt="2023-02-24T20:50:38.652" v="583" actId="1076"/>
          <ac:picMkLst>
            <pc:docMk/>
            <pc:sldMk cId="2406543942" sldId="258"/>
            <ac:picMk id="13" creationId="{AF5C1C35-AD89-273C-02E5-74C3D2880216}"/>
          </ac:picMkLst>
        </pc:picChg>
        <pc:picChg chg="add del mod">
          <ac:chgData name="Thomas O Fredericks" userId="9a40f032a9b16fc7" providerId="LiveId" clId="{B0A1E63D-41CF-46CD-BB43-E48339287534}" dt="2023-02-24T20:42:56.981" v="313" actId="478"/>
          <ac:picMkLst>
            <pc:docMk/>
            <pc:sldMk cId="2406543942" sldId="258"/>
            <ac:picMk id="14" creationId="{E2D42504-3332-0236-760A-0A6FF519ABA2}"/>
          </ac:picMkLst>
        </pc:picChg>
      </pc:sldChg>
    </pc:docChg>
  </pc:docChgLst>
  <pc:docChgLst>
    <pc:chgData name="Thomas O Fredericks" userId="9a40f032a9b16fc7" providerId="LiveId" clId="{B36D869A-DA91-754C-8767-B6001EA6EFDB}"/>
    <pc:docChg chg="modSld">
      <pc:chgData name="Thomas O Fredericks" userId="9a40f032a9b16fc7" providerId="LiveId" clId="{B36D869A-DA91-754C-8767-B6001EA6EFDB}" dt="2023-03-10T18:18:23.065" v="3" actId="1076"/>
      <pc:docMkLst>
        <pc:docMk/>
      </pc:docMkLst>
      <pc:sldChg chg="addSp modSp mod">
        <pc:chgData name="Thomas O Fredericks" userId="9a40f032a9b16fc7" providerId="LiveId" clId="{B36D869A-DA91-754C-8767-B6001EA6EFDB}" dt="2023-03-10T18:18:23.065" v="3" actId="1076"/>
        <pc:sldMkLst>
          <pc:docMk/>
          <pc:sldMk cId="2406543942" sldId="258"/>
        </pc:sldMkLst>
        <pc:picChg chg="add mod">
          <ac:chgData name="Thomas O Fredericks" userId="9a40f032a9b16fc7" providerId="LiveId" clId="{B36D869A-DA91-754C-8767-B6001EA6EFDB}" dt="2023-03-10T18:18:18.479" v="2" actId="1076"/>
          <ac:picMkLst>
            <pc:docMk/>
            <pc:sldMk cId="2406543942" sldId="258"/>
            <ac:picMk id="10" creationId="{849D0EC5-F904-0900-CF51-4B1E621342DF}"/>
          </ac:picMkLst>
        </pc:picChg>
        <pc:picChg chg="mod">
          <ac:chgData name="Thomas O Fredericks" userId="9a40f032a9b16fc7" providerId="LiveId" clId="{B36D869A-DA91-754C-8767-B6001EA6EFDB}" dt="2023-03-10T18:18:23.065" v="3" actId="1076"/>
          <ac:picMkLst>
            <pc:docMk/>
            <pc:sldMk cId="2406543942" sldId="258"/>
            <ac:picMk id="13" creationId="{AF5C1C35-AD89-273C-02E5-74C3D28802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724B1-47BC-34C8-8510-9F14FC7C8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BC43B9-E1C7-C27F-AFC8-D616B7204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5C672-BAB0-3D81-30E3-B8A0FAF3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D7C872-4E32-5D85-228D-9376081E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781A82-B14E-D3F1-FFD8-EA2906B5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38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EFC16-4006-AEA8-8C1F-1312897D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C4AA0B-C4D9-4F92-506B-11EE18171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45F0C7-2688-069E-8B76-036C2448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08DA8-3613-DA92-467D-B3FDC7B1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100FD7-1D6D-A855-4E62-FEDEB94A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61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9E6F03-787A-063D-6D77-A90B3E467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32479F-E3B5-9598-4E1B-DA67A7941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CE6E9B-B786-1B1B-F9C9-249CF612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A78DE-AAA3-A1F6-2DC5-0C932F09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4533FC-E6C9-4D76-CC38-F81B8CEE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52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593A3-66B8-31EA-E2B6-274FDE84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5D06B-6C52-2E8B-1EF1-1B7EA7C14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74BAF1-492B-253C-3B0A-E4F28305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3E3564-369B-417D-DA40-C6C63989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892F42-9A60-A1AF-55A2-DE6486EE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28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794B5-CE52-8032-9792-90CC599A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2BFD34-8BED-CC84-9E79-D95BA40AD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4696E0-5EF5-91E0-3C3E-703F5CE7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57C7D-70F0-7C19-9C13-61158276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5FDBFC-D328-D7D0-ECBF-CDC4813E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22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DB706-E600-00C3-97DB-179AFD1D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C27486-9674-1A64-CF45-5F7CE1629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E0D43D-2B8D-98C0-5A61-E0ECEE07A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A156D7-A0E9-B375-900A-30290A83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BF9BE9-A06E-F785-1A0A-C1230C15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1FB819-98F0-A651-9B3C-C7B71A55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98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AE940-8453-9A0D-88AC-2826FCE8A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228991-8027-23A8-B9D2-8E7360E0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1179A2-F0C4-5115-4E48-2814D9B01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E4641E-DC24-862B-2FC2-47E51F257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8E0F39-FC31-01A5-ACD4-E40D72478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4E0E6A-5E6F-7CD2-E50F-CAE958A4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B68228F-6891-F27C-6929-CA326404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DE1BA7-C9E8-AB8E-A339-42CD79B8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77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78ED9-CD56-208A-E9E6-A450A9E9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15B1AB-52C0-96B8-6AFC-53B8D707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E750E4-0853-4BED-A3D6-9EF31BD9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441C9D-B5D8-9DD5-B0E8-AB5DA6A2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19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B74695-9997-56AA-89B5-863B1C37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7249AF-F18D-0F9E-5DED-42D7F0D3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54CB1C-D74F-BA2D-EB13-15A2BCCD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47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B27EC-14D4-4315-71BC-F0A3742D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5E3FE-9042-EB95-13EA-ECC92C94D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FCBFA7-AF95-75C8-5983-A7E7BFA8A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ED0775-17B4-3BB9-2B11-7BFBDFBF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980B8A-ED62-ED63-CECE-278E8EB7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37D96B-C3E2-28A3-DCC2-493B4285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64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187B0-9CE1-788E-8203-D0BA57F5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160988-249D-1AED-BBFD-90BBF57A7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C757A7-3AAF-2EC3-8CE3-23943CF1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7D0886-BE8A-39D7-D5DB-19ABCD88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ED0E6E-6C9C-6A2E-5296-4006AEB2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69FCFD-302D-1AF1-7ABF-E071610D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82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96B704-C92E-AA2F-51DD-4F1D8F4C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D4FD5A-A800-610B-19C2-B4905EEC9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2CC6AC-D39C-AAAF-C9CF-699E8B2AA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CBF0-3A07-3941-9BCD-AAAB35C397AE}" type="datetimeFigureOut">
              <a:rPr lang="fr-FR" smtClean="0"/>
              <a:t>10/03/2023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D93488-E386-2A48-D0C5-E8F03A6C3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E7AF60-9BDD-FAC0-2AE3-0402FDB31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B4C3-38D7-654E-AA53-19A920BC2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78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A97032E-770E-4BDE-5AB4-808E75F35B34}"/>
              </a:ext>
            </a:extLst>
          </p:cNvPr>
          <p:cNvSpPr txBox="1"/>
          <p:nvPr/>
        </p:nvSpPr>
        <p:spPr>
          <a:xfrm>
            <a:off x="260102" y="260746"/>
            <a:ext cx="8186173" cy="232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85200">
              <a:lnSpc>
                <a:spcPts val="4300"/>
              </a:lnSpc>
            </a:pPr>
            <a:r>
              <a:rPr lang="fr-FR" sz="4800" dirty="0">
                <a:latin typeface="Arial Black" panose="020B0A04020102020204" pitchFamily="34" charset="0"/>
                <a:ea typeface="HGMaruGothicMPRO" panose="020B0400000000000000" pitchFamily="34" charset="-128"/>
                <a:cs typeface="Arial" panose="020B0604020202020204" pitchFamily="34" charset="0"/>
              </a:rPr>
              <a:t>NOTES DE COURS SUR L'INTÉGRATION DE L'ÉLECTRONIQUE AUX ESPACES IMMERSIFS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CD38E8-A1E6-1151-DA01-5A8874A437AA}"/>
              </a:ext>
            </a:extLst>
          </p:cNvPr>
          <p:cNvGrpSpPr/>
          <p:nvPr/>
        </p:nvGrpSpPr>
        <p:grpSpPr>
          <a:xfrm>
            <a:off x="260102" y="2583113"/>
            <a:ext cx="7841547" cy="3507205"/>
            <a:chOff x="813778" y="2239695"/>
            <a:chExt cx="10112493" cy="4522907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67C288D0-2FF5-6273-707F-D6EABC7F9AF1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41" t="21186" r="5467" b="7627"/>
            <a:stretch>
              <a:fillRect/>
            </a:stretch>
          </p:blipFill>
          <p:spPr>
            <a:xfrm>
              <a:off x="3738389" y="2683318"/>
              <a:ext cx="7187882" cy="4079284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52EE8F68-EF0F-4D31-85C8-5BC8AD369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82594">
              <a:off x="813778" y="3593335"/>
              <a:ext cx="4242018" cy="3079908"/>
            </a:xfrm>
            <a:prstGeom prst="rect">
              <a:avLst/>
            </a:prstGeom>
          </p:spPr>
        </p:pic>
        <p:sp>
          <p:nvSpPr>
            <p:cNvPr id="3" name="Flèche : en arc 8">
              <a:extLst>
                <a:ext uri="{FF2B5EF4-FFF2-40B4-BE49-F238E27FC236}">
                  <a16:creationId xmlns:a16="http://schemas.microsoft.com/office/drawing/2014/main" id="{277B5FEE-41A7-08F8-64B8-67860D47CD71}"/>
                </a:ext>
              </a:extLst>
            </p:cNvPr>
            <p:cNvSpPr/>
            <p:nvPr/>
          </p:nvSpPr>
          <p:spPr>
            <a:xfrm rot="386974" flipV="1">
              <a:off x="2558057" y="2239695"/>
              <a:ext cx="3511557" cy="4278465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074117"/>
                <a:gd name="adj5" fmla="val 1250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3353D364-1304-DD81-4245-E4F9D2057EAD}"/>
                </a:ext>
              </a:extLst>
            </p:cNvPr>
            <p:cNvSpPr/>
            <p:nvPr/>
          </p:nvSpPr>
          <p:spPr>
            <a:xfrm>
              <a:off x="4688333" y="5261082"/>
              <a:ext cx="849530" cy="84953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dirty="0"/>
                <a:t>?</a:t>
              </a:r>
            </a:p>
          </p:txBody>
        </p:sp>
      </p:grpSp>
      <p:sp>
        <p:nvSpPr>
          <p:cNvPr id="5" name="ZoneTexte 6">
            <a:extLst>
              <a:ext uri="{FF2B5EF4-FFF2-40B4-BE49-F238E27FC236}">
                <a16:creationId xmlns:a16="http://schemas.microsoft.com/office/drawing/2014/main" id="{569E6320-BC64-ABF9-09B5-7721EEAC5600}"/>
              </a:ext>
            </a:extLst>
          </p:cNvPr>
          <p:cNvSpPr txBox="1"/>
          <p:nvPr/>
        </p:nvSpPr>
        <p:spPr>
          <a:xfrm>
            <a:off x="308906" y="2379813"/>
            <a:ext cx="7323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85200"/>
            <a:r>
              <a:rPr lang="fr-FR" sz="1400" dirty="0">
                <a:latin typeface="Arial" panose="020B0604020202020204" pitchFamily="34" charset="0"/>
                <a:ea typeface="HGMaruGothicMPRO" panose="020B0400000000000000" pitchFamily="34" charset="-128"/>
                <a:cs typeface="Arial" panose="020B0604020202020204" pitchFamily="34" charset="0"/>
              </a:rPr>
              <a:t>Sous la direction de Thomas O Fredericks avec la collaboration de Guillaume Arseneault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5C1C35-AD89-273C-02E5-74C3D2880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951" y="6299905"/>
            <a:ext cx="2247995" cy="45155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49D0EC5-F904-0900-CF51-4B1E62134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751" y="6215433"/>
            <a:ext cx="1957180" cy="62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439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24</Words>
  <Application>Microsoft Macintosh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Fredericks, Thomas Ouellet</dc:creator>
  <cp:lastModifiedBy>Fredericks, Thomas Ouellet</cp:lastModifiedBy>
  <cp:revision>2</cp:revision>
  <dcterms:created xsi:type="dcterms:W3CDTF">2023-02-17T20:42:38Z</dcterms:created>
  <dcterms:modified xsi:type="dcterms:W3CDTF">2023-03-10T18:18:28Z</dcterms:modified>
</cp:coreProperties>
</file>