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D688D-D59B-4A47-9D24-4B986E3F9B28}" v="19" dt="2024-02-23T14:55:46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510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775D688D-D59B-4A47-9D24-4B986E3F9B28}"/>
    <pc:docChg chg="undo custSel modSld modMainMaster">
      <pc:chgData name="Thomas O Fredericks" userId="9a40f032a9b16fc7" providerId="LiveId" clId="{775D688D-D59B-4A47-9D24-4B986E3F9B28}" dt="2024-02-23T14:56:50.029" v="143" actId="20577"/>
      <pc:docMkLst>
        <pc:docMk/>
      </pc:docMkLst>
      <pc:sldChg chg="addSp delSp modSp mod modClrScheme chgLayout">
        <pc:chgData name="Thomas O Fredericks" userId="9a40f032a9b16fc7" providerId="LiveId" clId="{775D688D-D59B-4A47-9D24-4B986E3F9B28}" dt="2024-02-23T14:56:30.854" v="137" actId="1037"/>
        <pc:sldMkLst>
          <pc:docMk/>
          <pc:sldMk cId="4227435988" sldId="257"/>
        </pc:sldMkLst>
        <pc:spChg chg="add mod ord">
          <ac:chgData name="Thomas O Fredericks" userId="9a40f032a9b16fc7" providerId="LiveId" clId="{775D688D-D59B-4A47-9D24-4B986E3F9B28}" dt="2024-02-23T14:56:30.854" v="137" actId="1037"/>
          <ac:spMkLst>
            <pc:docMk/>
            <pc:sldMk cId="4227435988" sldId="257"/>
            <ac:spMk id="9" creationId="{94DCBB39-D41F-DBAE-5B06-E9B22F59DEEF}"/>
          </ac:spMkLst>
        </pc:spChg>
        <pc:spChg chg="add del mod">
          <ac:chgData name="Thomas O Fredericks" userId="9a40f032a9b16fc7" providerId="LiveId" clId="{775D688D-D59B-4A47-9D24-4B986E3F9B28}" dt="2024-02-23T14:46:01.417" v="35" actId="6264"/>
          <ac:spMkLst>
            <pc:docMk/>
            <pc:sldMk cId="4227435988" sldId="257"/>
            <ac:spMk id="10" creationId="{E009D7AB-72C7-D1DA-C8CE-1E4D082E5FA8}"/>
          </ac:spMkLst>
        </pc:spChg>
        <pc:spChg chg="add del mod">
          <ac:chgData name="Thomas O Fredericks" userId="9a40f032a9b16fc7" providerId="LiveId" clId="{775D688D-D59B-4A47-9D24-4B986E3F9B28}" dt="2024-02-23T14:46:46.604" v="38" actId="6264"/>
          <ac:spMkLst>
            <pc:docMk/>
            <pc:sldMk cId="4227435988" sldId="257"/>
            <ac:spMk id="11" creationId="{59CF4E41-84B8-ADE5-775C-38CC5DA94F5F}"/>
          </ac:spMkLst>
        </pc:spChg>
        <pc:spChg chg="add del mod">
          <ac:chgData name="Thomas O Fredericks" userId="9a40f032a9b16fc7" providerId="LiveId" clId="{775D688D-D59B-4A47-9D24-4B986E3F9B28}" dt="2024-02-23T14:51:08.710" v="107" actId="6264"/>
          <ac:spMkLst>
            <pc:docMk/>
            <pc:sldMk cId="4227435988" sldId="257"/>
            <ac:spMk id="12" creationId="{950F2D95-6146-3944-3E41-EECA8480A5FD}"/>
          </ac:spMkLst>
        </pc:spChg>
        <pc:spChg chg="mod">
          <ac:chgData name="Thomas O Fredericks" userId="9a40f032a9b16fc7" providerId="LiveId" clId="{775D688D-D59B-4A47-9D24-4B986E3F9B28}" dt="2024-02-23T14:55:54.796" v="128" actId="1076"/>
          <ac:spMkLst>
            <pc:docMk/>
            <pc:sldMk cId="4227435988" sldId="257"/>
            <ac:spMk id="13" creationId="{F98D4D98-2407-1990-BE64-B116E2872B98}"/>
          </ac:spMkLst>
        </pc:spChg>
        <pc:spChg chg="mod">
          <ac:chgData name="Thomas O Fredericks" userId="9a40f032a9b16fc7" providerId="LiveId" clId="{775D688D-D59B-4A47-9D24-4B986E3F9B28}" dt="2024-02-23T14:55:54.796" v="128" actId="1076"/>
          <ac:spMkLst>
            <pc:docMk/>
            <pc:sldMk cId="4227435988" sldId="257"/>
            <ac:spMk id="14" creationId="{FA3E5F24-8E39-0DFF-27CD-1065210C0CB6}"/>
          </ac:spMkLst>
        </pc:spChg>
        <pc:spChg chg="mod">
          <ac:chgData name="Thomas O Fredericks" userId="9a40f032a9b16fc7" providerId="LiveId" clId="{775D688D-D59B-4A47-9D24-4B986E3F9B28}" dt="2024-02-23T14:55:54.796" v="128" actId="1076"/>
          <ac:spMkLst>
            <pc:docMk/>
            <pc:sldMk cId="4227435988" sldId="257"/>
            <ac:spMk id="15" creationId="{51B2D682-DC22-4094-0653-FC6A1C7917AC}"/>
          </ac:spMkLst>
        </pc:spChg>
        <pc:spChg chg="mod">
          <ac:chgData name="Thomas O Fredericks" userId="9a40f032a9b16fc7" providerId="LiveId" clId="{775D688D-D59B-4A47-9D24-4B986E3F9B28}" dt="2024-02-23T14:55:54.796" v="128" actId="1076"/>
          <ac:spMkLst>
            <pc:docMk/>
            <pc:sldMk cId="4227435988" sldId="257"/>
            <ac:spMk id="16" creationId="{15DEEDCA-B2DE-887D-66AA-B84769DB67BD}"/>
          </ac:spMkLst>
        </pc:spChg>
        <pc:spChg chg="mod">
          <ac:chgData name="Thomas O Fredericks" userId="9a40f032a9b16fc7" providerId="LiveId" clId="{775D688D-D59B-4A47-9D24-4B986E3F9B28}" dt="2024-02-23T14:55:54.796" v="128" actId="1076"/>
          <ac:spMkLst>
            <pc:docMk/>
            <pc:sldMk cId="4227435988" sldId="257"/>
            <ac:spMk id="17" creationId="{86A71E05-E330-17F9-9671-4501C60C44FE}"/>
          </ac:spMkLst>
        </pc:spChg>
        <pc:spChg chg="del">
          <ac:chgData name="Thomas O Fredericks" userId="9a40f032a9b16fc7" providerId="LiveId" clId="{775D688D-D59B-4A47-9D24-4B986E3F9B28}" dt="2024-02-23T14:50:03.717" v="97" actId="478"/>
          <ac:spMkLst>
            <pc:docMk/>
            <pc:sldMk cId="4227435988" sldId="257"/>
            <ac:spMk id="18" creationId="{69D264CF-4EE3-1681-4225-9F60584835F6}"/>
          </ac:spMkLst>
        </pc:spChg>
        <pc:picChg chg="del">
          <ac:chgData name="Thomas O Fredericks" userId="9a40f032a9b16fc7" providerId="LiveId" clId="{775D688D-D59B-4A47-9D24-4B986E3F9B28}" dt="2024-02-23T14:39:43.521" v="0" actId="478"/>
          <ac:picMkLst>
            <pc:docMk/>
            <pc:sldMk cId="4227435988" sldId="257"/>
            <ac:picMk id="3" creationId="{6464DF5F-6F9B-68A5-A7B8-FF8A362B5F59}"/>
          </ac:picMkLst>
        </pc:picChg>
        <pc:picChg chg="add mod ord">
          <ac:chgData name="Thomas O Fredericks" userId="9a40f032a9b16fc7" providerId="LiveId" clId="{775D688D-D59B-4A47-9D24-4B986E3F9B28}" dt="2024-02-23T14:55:54.796" v="128" actId="1076"/>
          <ac:picMkLst>
            <pc:docMk/>
            <pc:sldMk cId="4227435988" sldId="257"/>
            <ac:picMk id="4" creationId="{68BEDEDB-03FA-D81A-F486-EA5785C30935}"/>
          </ac:picMkLst>
        </pc:picChg>
        <pc:picChg chg="del">
          <ac:chgData name="Thomas O Fredericks" userId="9a40f032a9b16fc7" providerId="LiveId" clId="{775D688D-D59B-4A47-9D24-4B986E3F9B28}" dt="2024-02-23T14:43:04.821" v="4" actId="478"/>
          <ac:picMkLst>
            <pc:docMk/>
            <pc:sldMk cId="4227435988" sldId="257"/>
            <ac:picMk id="5" creationId="{246DF256-FDE4-C227-6C6A-B5B0786D6128}"/>
          </ac:picMkLst>
        </pc:picChg>
        <pc:picChg chg="del mod">
          <ac:chgData name="Thomas O Fredericks" userId="9a40f032a9b16fc7" providerId="LiveId" clId="{775D688D-D59B-4A47-9D24-4B986E3F9B28}" dt="2024-02-23T14:50:50.661" v="106" actId="478"/>
          <ac:picMkLst>
            <pc:docMk/>
            <pc:sldMk cId="4227435988" sldId="257"/>
            <ac:picMk id="7" creationId="{0060C74C-549E-3AF0-8987-414816217927}"/>
          </ac:picMkLst>
        </pc:picChg>
        <pc:picChg chg="add mod ord">
          <ac:chgData name="Thomas O Fredericks" userId="9a40f032a9b16fc7" providerId="LiveId" clId="{775D688D-D59B-4A47-9D24-4B986E3F9B28}" dt="2024-02-23T14:55:54.796" v="128" actId="1076"/>
          <ac:picMkLst>
            <pc:docMk/>
            <pc:sldMk cId="4227435988" sldId="257"/>
            <ac:picMk id="8" creationId="{D3D200B5-039F-4832-B1AD-7FD6750A533A}"/>
          </ac:picMkLst>
        </pc:picChg>
        <pc:picChg chg="add mod ord">
          <ac:chgData name="Thomas O Fredericks" userId="9a40f032a9b16fc7" providerId="LiveId" clId="{775D688D-D59B-4A47-9D24-4B986E3F9B28}" dt="2024-02-23T14:55:54.796" v="128" actId="1076"/>
          <ac:picMkLst>
            <pc:docMk/>
            <pc:sldMk cId="4227435988" sldId="257"/>
            <ac:picMk id="20" creationId="{8DC36F6E-EC1A-C2E9-CD7C-AB051442C237}"/>
          </ac:picMkLst>
        </pc:picChg>
      </pc:sldChg>
      <pc:sldMasterChg chg="modSldLayout">
        <pc:chgData name="Thomas O Fredericks" userId="9a40f032a9b16fc7" providerId="LiveId" clId="{775D688D-D59B-4A47-9D24-4B986E3F9B28}" dt="2024-02-23T14:56:50.029" v="143" actId="20577"/>
        <pc:sldMasterMkLst>
          <pc:docMk/>
          <pc:sldMasterMk cId="1427718496" sldId="2147483660"/>
        </pc:sldMasterMkLst>
        <pc:sldLayoutChg chg="addSp delSp modSp mod">
          <pc:chgData name="Thomas O Fredericks" userId="9a40f032a9b16fc7" providerId="LiveId" clId="{775D688D-D59B-4A47-9D24-4B986E3F9B28}" dt="2024-02-23T14:56:50.029" v="143" actId="20577"/>
          <pc:sldLayoutMkLst>
            <pc:docMk/>
            <pc:sldMasterMk cId="1427718496" sldId="2147483660"/>
            <pc:sldLayoutMk cId="39463132" sldId="2147483666"/>
          </pc:sldLayoutMkLst>
          <pc:spChg chg="del">
            <ac:chgData name="Thomas O Fredericks" userId="9a40f032a9b16fc7" providerId="LiveId" clId="{775D688D-D59B-4A47-9D24-4B986E3F9B28}" dt="2024-02-23T14:45:08.909" v="9" actId="478"/>
            <ac:spMkLst>
              <pc:docMk/>
              <pc:sldMasterMk cId="1427718496" sldId="2147483660"/>
              <pc:sldLayoutMk cId="39463132" sldId="2147483666"/>
              <ac:spMk id="2" creationId="{00000000-0000-0000-0000-000000000000}"/>
            </ac:spMkLst>
          </pc:spChg>
          <pc:spChg chg="del">
            <ac:chgData name="Thomas O Fredericks" userId="9a40f032a9b16fc7" providerId="LiveId" clId="{775D688D-D59B-4A47-9D24-4B986E3F9B28}" dt="2024-02-23T14:45:08.909" v="9" actId="478"/>
            <ac:spMkLst>
              <pc:docMk/>
              <pc:sldMasterMk cId="1427718496" sldId="2147483660"/>
              <pc:sldLayoutMk cId="39463132" sldId="2147483666"/>
              <ac:spMk id="3" creationId="{00000000-0000-0000-0000-000000000000}"/>
            </ac:spMkLst>
          </pc:spChg>
          <pc:spChg chg="del">
            <ac:chgData name="Thomas O Fredericks" userId="9a40f032a9b16fc7" providerId="LiveId" clId="{775D688D-D59B-4A47-9D24-4B986E3F9B28}" dt="2024-02-23T14:45:08.909" v="9" actId="478"/>
            <ac:spMkLst>
              <pc:docMk/>
              <pc:sldMasterMk cId="1427718496" sldId="2147483660"/>
              <pc:sldLayoutMk cId="39463132" sldId="2147483666"/>
              <ac:spMk id="4" creationId="{00000000-0000-0000-0000-000000000000}"/>
            </ac:spMkLst>
          </pc:spChg>
          <pc:spChg chg="del">
            <ac:chgData name="Thomas O Fredericks" userId="9a40f032a9b16fc7" providerId="LiveId" clId="{775D688D-D59B-4A47-9D24-4B986E3F9B28}" dt="2024-02-23T14:45:08.909" v="9" actId="478"/>
            <ac:spMkLst>
              <pc:docMk/>
              <pc:sldMasterMk cId="1427718496" sldId="2147483660"/>
              <pc:sldLayoutMk cId="39463132" sldId="2147483666"/>
              <ac:spMk id="5" creationId="{00000000-0000-0000-0000-000000000000}"/>
            </ac:spMkLst>
          </pc:spChg>
          <pc:spChg chg="add mod">
            <ac:chgData name="Thomas O Fredericks" userId="9a40f032a9b16fc7" providerId="LiveId" clId="{775D688D-D59B-4A47-9D24-4B986E3F9B28}" dt="2024-02-23T14:45:10.130" v="10"/>
            <ac:spMkLst>
              <pc:docMk/>
              <pc:sldMasterMk cId="1427718496" sldId="2147483660"/>
              <pc:sldLayoutMk cId="39463132" sldId="2147483666"/>
              <ac:spMk id="6" creationId="{558E004F-C3E5-2E81-C8F1-B74A33E267DB}"/>
            </ac:spMkLst>
          </pc:spChg>
          <pc:spChg chg="add mod">
            <ac:chgData name="Thomas O Fredericks" userId="9a40f032a9b16fc7" providerId="LiveId" clId="{775D688D-D59B-4A47-9D24-4B986E3F9B28}" dt="2024-02-23T14:46:41.357" v="37" actId="14100"/>
            <ac:spMkLst>
              <pc:docMk/>
              <pc:sldMasterMk cId="1427718496" sldId="2147483660"/>
              <pc:sldLayoutMk cId="39463132" sldId="2147483666"/>
              <ac:spMk id="7" creationId="{C9DCBBA3-5FE5-CB64-50E6-50DD61CD9E98}"/>
            </ac:spMkLst>
          </pc:spChg>
          <pc:spChg chg="add mod">
            <ac:chgData name="Thomas O Fredericks" userId="9a40f032a9b16fc7" providerId="LiveId" clId="{775D688D-D59B-4A47-9D24-4B986E3F9B28}" dt="2024-02-23T14:56:50.029" v="143" actId="20577"/>
            <ac:spMkLst>
              <pc:docMk/>
              <pc:sldMasterMk cId="1427718496" sldId="2147483660"/>
              <pc:sldLayoutMk cId="39463132" sldId="2147483666"/>
              <ac:spMk id="8" creationId="{A8D6ED9D-2A0E-3765-3B11-DCC951F2D51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598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692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496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269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97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536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672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58E004F-C3E5-2E81-C8F1-B74A33E2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2" y="238852"/>
            <a:ext cx="2847702" cy="286232"/>
          </a:xfr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 sz="1400" b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CBBA3-5FE5-CB64-50E6-50DD61CD9E98}"/>
              </a:ext>
            </a:extLst>
          </p:cNvPr>
          <p:cNvSpPr/>
          <p:nvPr userDrawn="1"/>
        </p:nvSpPr>
        <p:spPr>
          <a:xfrm>
            <a:off x="189412" y="525083"/>
            <a:ext cx="8765177" cy="612615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D6ED9D-2A0E-3765-3B11-DCC951F2D515}"/>
              </a:ext>
            </a:extLst>
          </p:cNvPr>
          <p:cNvSpPr txBox="1">
            <a:spLocks/>
          </p:cNvSpPr>
          <p:nvPr userDrawn="1"/>
        </p:nvSpPr>
        <p:spPr>
          <a:xfrm>
            <a:off x="7769648" y="349649"/>
            <a:ext cx="1184940" cy="175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pPr algn="r"/>
            <a:r>
              <a:rPr lang="fr-FR" sz="600" dirty="0"/>
              <a:t>Thomas O Fredericks 2024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94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436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608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185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76DE-9537-41DE-9976-4F7B46FFBDC1}" type="datetimeFigureOut">
              <a:rPr lang="fr-CA" smtClean="0"/>
              <a:t>2024-02-23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DF40-B766-4FB2-88A0-6372875B299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7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8BEDEDB-03FA-D81A-F486-EA5785C3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39" y="1222131"/>
            <a:ext cx="7148018" cy="47786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D200B5-039F-4832-B1AD-7FD6750A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91" y="1738381"/>
            <a:ext cx="1799827" cy="174122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DC36F6E-EC1A-C2E9-CD7C-AB051442C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84" y="2031375"/>
            <a:ext cx="1805216" cy="1469362"/>
          </a:xfrm>
          <a:prstGeom prst="rect">
            <a:avLst/>
          </a:prstGeom>
        </p:spPr>
      </p:pic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F98D4D98-2407-1990-BE64-B116E2872B98}"/>
              </a:ext>
            </a:extLst>
          </p:cNvPr>
          <p:cNvSpPr/>
          <p:nvPr/>
        </p:nvSpPr>
        <p:spPr>
          <a:xfrm rot="9900000">
            <a:off x="1146025" y="1237724"/>
            <a:ext cx="1444576" cy="538923"/>
          </a:xfrm>
          <a:custGeom>
            <a:avLst/>
            <a:gdLst>
              <a:gd name="connsiteX0" fmla="*/ 0 w 4582162"/>
              <a:gd name="connsiteY0" fmla="*/ 578222 h 578222"/>
              <a:gd name="connsiteX1" fmla="*/ 2643809 w 4582162"/>
              <a:gd name="connsiteY1" fmla="*/ 41509 h 578222"/>
              <a:gd name="connsiteX2" fmla="*/ 3269974 w 4582162"/>
              <a:gd name="connsiteY2" fmla="*/ 1753 h 578222"/>
              <a:gd name="connsiteX3" fmla="*/ 4552122 w 4582162"/>
              <a:gd name="connsiteY3" fmla="*/ 51449 h 578222"/>
              <a:gd name="connsiteX4" fmla="*/ 4562061 w 4582162"/>
              <a:gd name="connsiteY4" fmla="*/ 140901 h 578222"/>
              <a:gd name="connsiteX5" fmla="*/ 4572000 w 4582162"/>
              <a:gd name="connsiteY5" fmla="*/ 101144 h 578222"/>
              <a:gd name="connsiteX6" fmla="*/ 4581939 w 4582162"/>
              <a:gd name="connsiteY6" fmla="*/ 11692 h 578222"/>
              <a:gd name="connsiteX0" fmla="*/ 0 w 4582162"/>
              <a:gd name="connsiteY0" fmla="*/ 578321 h 578321"/>
              <a:gd name="connsiteX1" fmla="*/ 1113183 w 4582162"/>
              <a:gd name="connsiteY1" fmla="*/ 101243 h 578321"/>
              <a:gd name="connsiteX2" fmla="*/ 3269974 w 4582162"/>
              <a:gd name="connsiteY2" fmla="*/ 1852 h 578321"/>
              <a:gd name="connsiteX3" fmla="*/ 4552122 w 4582162"/>
              <a:gd name="connsiteY3" fmla="*/ 51548 h 578321"/>
              <a:gd name="connsiteX4" fmla="*/ 4562061 w 4582162"/>
              <a:gd name="connsiteY4" fmla="*/ 141000 h 578321"/>
              <a:gd name="connsiteX5" fmla="*/ 4572000 w 4582162"/>
              <a:gd name="connsiteY5" fmla="*/ 101243 h 578321"/>
              <a:gd name="connsiteX6" fmla="*/ 4581939 w 4582162"/>
              <a:gd name="connsiteY6" fmla="*/ 11791 h 578321"/>
              <a:gd name="connsiteX0" fmla="*/ 0 w 4582162"/>
              <a:gd name="connsiteY0" fmla="*/ 597450 h 597450"/>
              <a:gd name="connsiteX1" fmla="*/ 1113183 w 4582162"/>
              <a:gd name="connsiteY1" fmla="*/ 120372 h 597450"/>
              <a:gd name="connsiteX2" fmla="*/ 1739348 w 4582162"/>
              <a:gd name="connsiteY2" fmla="*/ 1102 h 597450"/>
              <a:gd name="connsiteX3" fmla="*/ 4552122 w 4582162"/>
              <a:gd name="connsiteY3" fmla="*/ 70677 h 597450"/>
              <a:gd name="connsiteX4" fmla="*/ 4562061 w 4582162"/>
              <a:gd name="connsiteY4" fmla="*/ 160129 h 597450"/>
              <a:gd name="connsiteX5" fmla="*/ 4572000 w 4582162"/>
              <a:gd name="connsiteY5" fmla="*/ 120372 h 597450"/>
              <a:gd name="connsiteX6" fmla="*/ 4581939 w 4582162"/>
              <a:gd name="connsiteY6" fmla="*/ 30920 h 597450"/>
              <a:gd name="connsiteX0" fmla="*/ 0 w 4572085"/>
              <a:gd name="connsiteY0" fmla="*/ 636104 h 636104"/>
              <a:gd name="connsiteX1" fmla="*/ 1113183 w 4572085"/>
              <a:gd name="connsiteY1" fmla="*/ 159026 h 636104"/>
              <a:gd name="connsiteX2" fmla="*/ 1739348 w 4572085"/>
              <a:gd name="connsiteY2" fmla="*/ 39756 h 636104"/>
              <a:gd name="connsiteX3" fmla="*/ 4552122 w 4572085"/>
              <a:gd name="connsiteY3" fmla="*/ 109331 h 636104"/>
              <a:gd name="connsiteX4" fmla="*/ 4562061 w 4572085"/>
              <a:gd name="connsiteY4" fmla="*/ 198783 h 636104"/>
              <a:gd name="connsiteX5" fmla="*/ 4572000 w 4572085"/>
              <a:gd name="connsiteY5" fmla="*/ 159026 h 636104"/>
              <a:gd name="connsiteX6" fmla="*/ 2971800 w 4572085"/>
              <a:gd name="connsiteY6" fmla="*/ 0 h 636104"/>
              <a:gd name="connsiteX0" fmla="*/ 0 w 4572085"/>
              <a:gd name="connsiteY0" fmla="*/ 597451 h 597451"/>
              <a:gd name="connsiteX1" fmla="*/ 1113183 w 4572085"/>
              <a:gd name="connsiteY1" fmla="*/ 120373 h 597451"/>
              <a:gd name="connsiteX2" fmla="*/ 1739348 w 4572085"/>
              <a:gd name="connsiteY2" fmla="*/ 1103 h 597451"/>
              <a:gd name="connsiteX3" fmla="*/ 4552122 w 4572085"/>
              <a:gd name="connsiteY3" fmla="*/ 70678 h 597451"/>
              <a:gd name="connsiteX4" fmla="*/ 4562061 w 4572085"/>
              <a:gd name="connsiteY4" fmla="*/ 160130 h 597451"/>
              <a:gd name="connsiteX5" fmla="*/ 4572000 w 4572085"/>
              <a:gd name="connsiteY5" fmla="*/ 120373 h 597451"/>
              <a:gd name="connsiteX0" fmla="*/ 0 w 4773823"/>
              <a:gd name="connsiteY0" fmla="*/ 596629 h 596629"/>
              <a:gd name="connsiteX1" fmla="*/ 1113183 w 4773823"/>
              <a:gd name="connsiteY1" fmla="*/ 119551 h 596629"/>
              <a:gd name="connsiteX2" fmla="*/ 1739348 w 4773823"/>
              <a:gd name="connsiteY2" fmla="*/ 281 h 596629"/>
              <a:gd name="connsiteX3" fmla="*/ 4562061 w 4773823"/>
              <a:gd name="connsiteY3" fmla="*/ 159308 h 596629"/>
              <a:gd name="connsiteX4" fmla="*/ 4572000 w 4773823"/>
              <a:gd name="connsiteY4" fmla="*/ 119551 h 596629"/>
              <a:gd name="connsiteX0" fmla="*/ 0 w 4562061"/>
              <a:gd name="connsiteY0" fmla="*/ 596629 h 596629"/>
              <a:gd name="connsiteX1" fmla="*/ 1113183 w 4562061"/>
              <a:gd name="connsiteY1" fmla="*/ 119551 h 596629"/>
              <a:gd name="connsiteX2" fmla="*/ 1739348 w 4562061"/>
              <a:gd name="connsiteY2" fmla="*/ 281 h 596629"/>
              <a:gd name="connsiteX3" fmla="*/ 4562061 w 4562061"/>
              <a:gd name="connsiteY3" fmla="*/ 159308 h 596629"/>
              <a:gd name="connsiteX0" fmla="*/ 0 w 1739348"/>
              <a:gd name="connsiteY0" fmla="*/ 596629 h 596629"/>
              <a:gd name="connsiteX1" fmla="*/ 1113183 w 1739348"/>
              <a:gd name="connsiteY1" fmla="*/ 119551 h 596629"/>
              <a:gd name="connsiteX2" fmla="*/ 1739348 w 1739348"/>
              <a:gd name="connsiteY2" fmla="*/ 281 h 596629"/>
              <a:gd name="connsiteX0" fmla="*/ 0 w 1113183"/>
              <a:gd name="connsiteY0" fmla="*/ 477078 h 477078"/>
              <a:gd name="connsiteX1" fmla="*/ 1113183 w 1113183"/>
              <a:gd name="connsiteY1" fmla="*/ 0 h 477078"/>
              <a:gd name="connsiteX0" fmla="*/ 0 w 2653748"/>
              <a:gd name="connsiteY0" fmla="*/ 576469 h 576469"/>
              <a:gd name="connsiteX1" fmla="*/ 2653748 w 2653748"/>
              <a:gd name="connsiteY1" fmla="*/ 0 h 576469"/>
              <a:gd name="connsiteX0" fmla="*/ 0 w 2653748"/>
              <a:gd name="connsiteY0" fmla="*/ 580297 h 580297"/>
              <a:gd name="connsiteX1" fmla="*/ 2653748 w 2653748"/>
              <a:gd name="connsiteY1" fmla="*/ 3828 h 580297"/>
              <a:gd name="connsiteX0" fmla="*/ 0 w 2653748"/>
              <a:gd name="connsiteY0" fmla="*/ 590386 h 590386"/>
              <a:gd name="connsiteX1" fmla="*/ 2653748 w 2653748"/>
              <a:gd name="connsiteY1" fmla="*/ 13917 h 590386"/>
              <a:gd name="connsiteX0" fmla="*/ -1 w 2381961"/>
              <a:gd name="connsiteY0" fmla="*/ 205140 h 469593"/>
              <a:gd name="connsiteX1" fmla="*/ 2381961 w 2381961"/>
              <a:gd name="connsiteY1" fmla="*/ 469592 h 469593"/>
              <a:gd name="connsiteX0" fmla="*/ 574 w 2382536"/>
              <a:gd name="connsiteY0" fmla="*/ 0 h 404708"/>
              <a:gd name="connsiteX1" fmla="*/ 2382536 w 2382536"/>
              <a:gd name="connsiteY1" fmla="*/ 264452 h 404708"/>
              <a:gd name="connsiteX0" fmla="*/ 1001 w 1926757"/>
              <a:gd name="connsiteY0" fmla="*/ 0 h 382969"/>
              <a:gd name="connsiteX1" fmla="*/ 1926758 w 1926757"/>
              <a:gd name="connsiteY1" fmla="*/ 204161 h 382969"/>
              <a:gd name="connsiteX0" fmla="*/ 344 w 1926101"/>
              <a:gd name="connsiteY0" fmla="*/ 0 h 718563"/>
              <a:gd name="connsiteX1" fmla="*/ 1926101 w 1926101"/>
              <a:gd name="connsiteY1" fmla="*/ 204161 h 7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6101" h="718563">
                <a:moveTo>
                  <a:pt x="344" y="0"/>
                </a:moveTo>
                <a:cubicBezTo>
                  <a:pt x="-28086" y="753067"/>
                  <a:pt x="1715674" y="1055890"/>
                  <a:pt x="1926101" y="20416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A3E5F24-8E39-0DFF-27CD-1065210C0CB6}"/>
              </a:ext>
            </a:extLst>
          </p:cNvPr>
          <p:cNvSpPr/>
          <p:nvPr/>
        </p:nvSpPr>
        <p:spPr>
          <a:xfrm rot="9900000">
            <a:off x="6610050" y="2669867"/>
            <a:ext cx="943150" cy="2269317"/>
          </a:xfrm>
          <a:custGeom>
            <a:avLst/>
            <a:gdLst>
              <a:gd name="connsiteX0" fmla="*/ 0 w 4582162"/>
              <a:gd name="connsiteY0" fmla="*/ 578222 h 578222"/>
              <a:gd name="connsiteX1" fmla="*/ 2643809 w 4582162"/>
              <a:gd name="connsiteY1" fmla="*/ 41509 h 578222"/>
              <a:gd name="connsiteX2" fmla="*/ 3269974 w 4582162"/>
              <a:gd name="connsiteY2" fmla="*/ 1753 h 578222"/>
              <a:gd name="connsiteX3" fmla="*/ 4552122 w 4582162"/>
              <a:gd name="connsiteY3" fmla="*/ 51449 h 578222"/>
              <a:gd name="connsiteX4" fmla="*/ 4562061 w 4582162"/>
              <a:gd name="connsiteY4" fmla="*/ 140901 h 578222"/>
              <a:gd name="connsiteX5" fmla="*/ 4572000 w 4582162"/>
              <a:gd name="connsiteY5" fmla="*/ 101144 h 578222"/>
              <a:gd name="connsiteX6" fmla="*/ 4581939 w 4582162"/>
              <a:gd name="connsiteY6" fmla="*/ 11692 h 578222"/>
              <a:gd name="connsiteX0" fmla="*/ 0 w 4582162"/>
              <a:gd name="connsiteY0" fmla="*/ 578321 h 578321"/>
              <a:gd name="connsiteX1" fmla="*/ 1113183 w 4582162"/>
              <a:gd name="connsiteY1" fmla="*/ 101243 h 578321"/>
              <a:gd name="connsiteX2" fmla="*/ 3269974 w 4582162"/>
              <a:gd name="connsiteY2" fmla="*/ 1852 h 578321"/>
              <a:gd name="connsiteX3" fmla="*/ 4552122 w 4582162"/>
              <a:gd name="connsiteY3" fmla="*/ 51548 h 578321"/>
              <a:gd name="connsiteX4" fmla="*/ 4562061 w 4582162"/>
              <a:gd name="connsiteY4" fmla="*/ 141000 h 578321"/>
              <a:gd name="connsiteX5" fmla="*/ 4572000 w 4582162"/>
              <a:gd name="connsiteY5" fmla="*/ 101243 h 578321"/>
              <a:gd name="connsiteX6" fmla="*/ 4581939 w 4582162"/>
              <a:gd name="connsiteY6" fmla="*/ 11791 h 578321"/>
              <a:gd name="connsiteX0" fmla="*/ 0 w 4582162"/>
              <a:gd name="connsiteY0" fmla="*/ 597450 h 597450"/>
              <a:gd name="connsiteX1" fmla="*/ 1113183 w 4582162"/>
              <a:gd name="connsiteY1" fmla="*/ 120372 h 597450"/>
              <a:gd name="connsiteX2" fmla="*/ 1739348 w 4582162"/>
              <a:gd name="connsiteY2" fmla="*/ 1102 h 597450"/>
              <a:gd name="connsiteX3" fmla="*/ 4552122 w 4582162"/>
              <a:gd name="connsiteY3" fmla="*/ 70677 h 597450"/>
              <a:gd name="connsiteX4" fmla="*/ 4562061 w 4582162"/>
              <a:gd name="connsiteY4" fmla="*/ 160129 h 597450"/>
              <a:gd name="connsiteX5" fmla="*/ 4572000 w 4582162"/>
              <a:gd name="connsiteY5" fmla="*/ 120372 h 597450"/>
              <a:gd name="connsiteX6" fmla="*/ 4581939 w 4582162"/>
              <a:gd name="connsiteY6" fmla="*/ 30920 h 597450"/>
              <a:gd name="connsiteX0" fmla="*/ 0 w 4572085"/>
              <a:gd name="connsiteY0" fmla="*/ 636104 h 636104"/>
              <a:gd name="connsiteX1" fmla="*/ 1113183 w 4572085"/>
              <a:gd name="connsiteY1" fmla="*/ 159026 h 636104"/>
              <a:gd name="connsiteX2" fmla="*/ 1739348 w 4572085"/>
              <a:gd name="connsiteY2" fmla="*/ 39756 h 636104"/>
              <a:gd name="connsiteX3" fmla="*/ 4552122 w 4572085"/>
              <a:gd name="connsiteY3" fmla="*/ 109331 h 636104"/>
              <a:gd name="connsiteX4" fmla="*/ 4562061 w 4572085"/>
              <a:gd name="connsiteY4" fmla="*/ 198783 h 636104"/>
              <a:gd name="connsiteX5" fmla="*/ 4572000 w 4572085"/>
              <a:gd name="connsiteY5" fmla="*/ 159026 h 636104"/>
              <a:gd name="connsiteX6" fmla="*/ 2971800 w 4572085"/>
              <a:gd name="connsiteY6" fmla="*/ 0 h 636104"/>
              <a:gd name="connsiteX0" fmla="*/ 0 w 4572085"/>
              <a:gd name="connsiteY0" fmla="*/ 597451 h 597451"/>
              <a:gd name="connsiteX1" fmla="*/ 1113183 w 4572085"/>
              <a:gd name="connsiteY1" fmla="*/ 120373 h 597451"/>
              <a:gd name="connsiteX2" fmla="*/ 1739348 w 4572085"/>
              <a:gd name="connsiteY2" fmla="*/ 1103 h 597451"/>
              <a:gd name="connsiteX3" fmla="*/ 4552122 w 4572085"/>
              <a:gd name="connsiteY3" fmla="*/ 70678 h 597451"/>
              <a:gd name="connsiteX4" fmla="*/ 4562061 w 4572085"/>
              <a:gd name="connsiteY4" fmla="*/ 160130 h 597451"/>
              <a:gd name="connsiteX5" fmla="*/ 4572000 w 4572085"/>
              <a:gd name="connsiteY5" fmla="*/ 120373 h 597451"/>
              <a:gd name="connsiteX0" fmla="*/ 0 w 4773823"/>
              <a:gd name="connsiteY0" fmla="*/ 596629 h 596629"/>
              <a:gd name="connsiteX1" fmla="*/ 1113183 w 4773823"/>
              <a:gd name="connsiteY1" fmla="*/ 119551 h 596629"/>
              <a:gd name="connsiteX2" fmla="*/ 1739348 w 4773823"/>
              <a:gd name="connsiteY2" fmla="*/ 281 h 596629"/>
              <a:gd name="connsiteX3" fmla="*/ 4562061 w 4773823"/>
              <a:gd name="connsiteY3" fmla="*/ 159308 h 596629"/>
              <a:gd name="connsiteX4" fmla="*/ 4572000 w 4773823"/>
              <a:gd name="connsiteY4" fmla="*/ 119551 h 596629"/>
              <a:gd name="connsiteX0" fmla="*/ 0 w 4562061"/>
              <a:gd name="connsiteY0" fmla="*/ 596629 h 596629"/>
              <a:gd name="connsiteX1" fmla="*/ 1113183 w 4562061"/>
              <a:gd name="connsiteY1" fmla="*/ 119551 h 596629"/>
              <a:gd name="connsiteX2" fmla="*/ 1739348 w 4562061"/>
              <a:gd name="connsiteY2" fmla="*/ 281 h 596629"/>
              <a:gd name="connsiteX3" fmla="*/ 4562061 w 4562061"/>
              <a:gd name="connsiteY3" fmla="*/ 159308 h 596629"/>
              <a:gd name="connsiteX0" fmla="*/ 0 w 1739348"/>
              <a:gd name="connsiteY0" fmla="*/ 596629 h 596629"/>
              <a:gd name="connsiteX1" fmla="*/ 1113183 w 1739348"/>
              <a:gd name="connsiteY1" fmla="*/ 119551 h 596629"/>
              <a:gd name="connsiteX2" fmla="*/ 1739348 w 1739348"/>
              <a:gd name="connsiteY2" fmla="*/ 281 h 596629"/>
              <a:gd name="connsiteX0" fmla="*/ 0 w 1113183"/>
              <a:gd name="connsiteY0" fmla="*/ 477078 h 477078"/>
              <a:gd name="connsiteX1" fmla="*/ 1113183 w 1113183"/>
              <a:gd name="connsiteY1" fmla="*/ 0 h 477078"/>
              <a:gd name="connsiteX0" fmla="*/ 0 w 2653748"/>
              <a:gd name="connsiteY0" fmla="*/ 576469 h 576469"/>
              <a:gd name="connsiteX1" fmla="*/ 2653748 w 2653748"/>
              <a:gd name="connsiteY1" fmla="*/ 0 h 576469"/>
              <a:gd name="connsiteX0" fmla="*/ 0 w 2653748"/>
              <a:gd name="connsiteY0" fmla="*/ 580297 h 580297"/>
              <a:gd name="connsiteX1" fmla="*/ 2653748 w 2653748"/>
              <a:gd name="connsiteY1" fmla="*/ 3828 h 580297"/>
              <a:gd name="connsiteX0" fmla="*/ 0 w 2653748"/>
              <a:gd name="connsiteY0" fmla="*/ 590386 h 590386"/>
              <a:gd name="connsiteX1" fmla="*/ 2653748 w 2653748"/>
              <a:gd name="connsiteY1" fmla="*/ 13917 h 590386"/>
              <a:gd name="connsiteX0" fmla="*/ 0 w 2034962"/>
              <a:gd name="connsiteY0" fmla="*/ 1916595 h 1916595"/>
              <a:gd name="connsiteX1" fmla="*/ 2034962 w 2034962"/>
              <a:gd name="connsiteY1" fmla="*/ 1291 h 1916595"/>
              <a:gd name="connsiteX0" fmla="*/ 0 w 2034962"/>
              <a:gd name="connsiteY0" fmla="*/ 1916554 h 1916554"/>
              <a:gd name="connsiteX1" fmla="*/ 2034962 w 2034962"/>
              <a:gd name="connsiteY1" fmla="*/ 1250 h 1916554"/>
              <a:gd name="connsiteX0" fmla="*/ 0 w 2034962"/>
              <a:gd name="connsiteY0" fmla="*/ 1954335 h 1954335"/>
              <a:gd name="connsiteX1" fmla="*/ 2034962 w 2034962"/>
              <a:gd name="connsiteY1" fmla="*/ 39031 h 1954335"/>
              <a:gd name="connsiteX0" fmla="*/ 65216 w 890360"/>
              <a:gd name="connsiteY0" fmla="*/ 494739 h 494739"/>
              <a:gd name="connsiteX1" fmla="*/ 890360 w 890360"/>
              <a:gd name="connsiteY1" fmla="*/ 175680 h 494739"/>
              <a:gd name="connsiteX0" fmla="*/ 169160 w 994304"/>
              <a:gd name="connsiteY0" fmla="*/ 368680 h 576359"/>
              <a:gd name="connsiteX1" fmla="*/ 994304 w 994304"/>
              <a:gd name="connsiteY1" fmla="*/ 49621 h 576359"/>
              <a:gd name="connsiteX0" fmla="*/ 1076933 w 1076933"/>
              <a:gd name="connsiteY0" fmla="*/ 0 h 1784350"/>
              <a:gd name="connsiteX1" fmla="*/ 533134 w 1076933"/>
              <a:gd name="connsiteY1" fmla="*/ 1784350 h 1784350"/>
              <a:gd name="connsiteX0" fmla="*/ 701277 w 701277"/>
              <a:gd name="connsiteY0" fmla="*/ 0 h 1784350"/>
              <a:gd name="connsiteX1" fmla="*/ 157478 w 701277"/>
              <a:gd name="connsiteY1" fmla="*/ 1784350 h 1784350"/>
              <a:gd name="connsiteX0" fmla="*/ 1248147 w 1248146"/>
              <a:gd name="connsiteY0" fmla="*/ 0 h 1578385"/>
              <a:gd name="connsiteX1" fmla="*/ 109073 w 1248146"/>
              <a:gd name="connsiteY1" fmla="*/ 1578385 h 1578385"/>
              <a:gd name="connsiteX0" fmla="*/ 464078 w 464078"/>
              <a:gd name="connsiteY0" fmla="*/ 0 h 2741566"/>
              <a:gd name="connsiteX1" fmla="*/ 198104 w 464078"/>
              <a:gd name="connsiteY1" fmla="*/ 2741566 h 2741566"/>
              <a:gd name="connsiteX0" fmla="*/ 265974 w 514978"/>
              <a:gd name="connsiteY0" fmla="*/ 0 h 2763907"/>
              <a:gd name="connsiteX1" fmla="*/ 0 w 514978"/>
              <a:gd name="connsiteY1" fmla="*/ 2741566 h 2763907"/>
              <a:gd name="connsiteX0" fmla="*/ 5957 w 721872"/>
              <a:gd name="connsiteY0" fmla="*/ -1 h 2917999"/>
              <a:gd name="connsiteX1" fmla="*/ 348808 w 721872"/>
              <a:gd name="connsiteY1" fmla="*/ 2896955 h 2917999"/>
              <a:gd name="connsiteX0" fmla="*/ 877 w 727663"/>
              <a:gd name="connsiteY0" fmla="*/ 0 h 2915964"/>
              <a:gd name="connsiteX1" fmla="*/ 343728 w 727663"/>
              <a:gd name="connsiteY1" fmla="*/ 2896956 h 2915964"/>
              <a:gd name="connsiteX0" fmla="*/ 470 w 1279306"/>
              <a:gd name="connsiteY0" fmla="*/ 0 h 2999977"/>
              <a:gd name="connsiteX1" fmla="*/ 343321 w 1279306"/>
              <a:gd name="connsiteY1" fmla="*/ 2896956 h 2999977"/>
              <a:gd name="connsiteX0" fmla="*/ 12851 w 1257531"/>
              <a:gd name="connsiteY0" fmla="*/ 0 h 3025757"/>
              <a:gd name="connsiteX1" fmla="*/ 355702 w 1257531"/>
              <a:gd name="connsiteY1" fmla="*/ 2896956 h 30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531" h="3025757">
                <a:moveTo>
                  <a:pt x="12851" y="0"/>
                </a:moveTo>
                <a:cubicBezTo>
                  <a:pt x="-213832" y="1192887"/>
                  <a:pt x="2663700" y="3608712"/>
                  <a:pt x="355702" y="289695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2D682-DC22-4094-0653-FC6A1C7917AC}"/>
              </a:ext>
            </a:extLst>
          </p:cNvPr>
          <p:cNvSpPr/>
          <p:nvPr/>
        </p:nvSpPr>
        <p:spPr>
          <a:xfrm>
            <a:off x="926490" y="2326498"/>
            <a:ext cx="1240328" cy="28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EEDCA-B2DE-887D-66AA-B84769DB67BD}"/>
              </a:ext>
            </a:extLst>
          </p:cNvPr>
          <p:cNvSpPr/>
          <p:nvPr/>
        </p:nvSpPr>
        <p:spPr>
          <a:xfrm>
            <a:off x="7211141" y="2525078"/>
            <a:ext cx="1548715" cy="243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A71E05-E330-17F9-9671-4501C60C44FE}"/>
              </a:ext>
            </a:extLst>
          </p:cNvPr>
          <p:cNvSpPr/>
          <p:nvPr/>
        </p:nvSpPr>
        <p:spPr>
          <a:xfrm>
            <a:off x="7211142" y="3007209"/>
            <a:ext cx="1557086" cy="243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94DCBB39-D41F-DBAE-5B06-E9B22F59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60" y="225941"/>
            <a:ext cx="2847975" cy="287338"/>
          </a:xfrm>
        </p:spPr>
        <p:txBody>
          <a:bodyPr/>
          <a:lstStyle/>
          <a:p>
            <a:r>
              <a:rPr lang="fr-CA" dirty="0"/>
              <a:t>OSC dans TouchDesigner</a:t>
            </a:r>
          </a:p>
        </p:txBody>
      </p:sp>
    </p:spTree>
    <p:extLst>
      <p:ext uri="{BB962C8B-B14F-4D97-AF65-F5344CB8AC3E}">
        <p14:creationId xmlns:p14="http://schemas.microsoft.com/office/powerpoint/2010/main" val="4227435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3</Words>
  <Application>Microsoft Office PowerPoint</Application>
  <PresentationFormat>Format US (216 x 279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OSC dans TouchDesigner</vt:lpstr>
    </vt:vector>
  </TitlesOfParts>
  <Company>College Montmorency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Fredericks, Thomas Ouellet</dc:creator>
  <cp:lastModifiedBy>Fredericks, Thomas Ouellet</cp:lastModifiedBy>
  <cp:revision>1</cp:revision>
  <dcterms:created xsi:type="dcterms:W3CDTF">2023-02-20T15:21:35Z</dcterms:created>
  <dcterms:modified xsi:type="dcterms:W3CDTF">2024-02-23T14:56:54Z</dcterms:modified>
</cp:coreProperties>
</file>