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2C0E3-658D-1D1A-2FB8-1BD9A913E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6C56F7-715E-1671-2452-91326B3A6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E89CF1-07E0-38F6-E6E2-6FE810BA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76DE-9537-41DE-9976-4F7B46FFBDC1}" type="datetimeFigureOut">
              <a:rPr lang="fr-CA" smtClean="0"/>
              <a:t>2023-02-20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25595D-1CFC-71F5-2A3E-FD63EBEA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03E1A5-3B0C-C127-CDA7-F36ED8DB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DF40-B766-4FB2-88A0-6372875B299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056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6D5B4-E878-1D1A-69C7-CA36A842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F65C01-F231-D223-3B9E-8D39D1472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557BC1-76EE-3F9D-04CE-31523C2E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76DE-9537-41DE-9976-4F7B46FFBDC1}" type="datetimeFigureOut">
              <a:rPr lang="fr-CA" smtClean="0"/>
              <a:t>2023-02-20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A3D5FF-1A45-33AD-1BC8-C60D650C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DD17A1-CFFB-27A0-BFBF-5269E6CC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DF40-B766-4FB2-88A0-6372875B299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319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48BABE-FBC6-4314-0878-208A7F0AF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63C7DA-4626-1F1C-5DF0-038C4EB6C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6717F8-6967-6DC2-E2AF-7AEBB2BB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76DE-9537-41DE-9976-4F7B46FFBDC1}" type="datetimeFigureOut">
              <a:rPr lang="fr-CA" smtClean="0"/>
              <a:t>2023-02-20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E24938-2D92-E27E-4DD0-1166141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6A2F8A-2536-9B05-166A-ECDBD404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DF40-B766-4FB2-88A0-6372875B299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328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D75C3-49A2-3BCE-0C9E-A2D99126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4C36D2-B121-AD4E-8E82-F5DB31980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438956-F6C5-350D-4B06-8EE50E60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76DE-9537-41DE-9976-4F7B46FFBDC1}" type="datetimeFigureOut">
              <a:rPr lang="fr-CA" smtClean="0"/>
              <a:t>2023-02-20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857304-2BE0-E271-0B6B-A41B1E7E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92EC93-5C7A-AED4-5A87-0C256AAA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DF40-B766-4FB2-88A0-6372875B299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878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726BE8-71EE-5DB3-2041-D8F401EC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3434DD-BF01-7493-CBDE-FC5C0824F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629A1B-05FD-C2AD-F36F-E8B4F122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76DE-9537-41DE-9976-4F7B46FFBDC1}" type="datetimeFigureOut">
              <a:rPr lang="fr-CA" smtClean="0"/>
              <a:t>2023-02-20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4A5694-06E9-106C-009F-AA9D68DD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440F2F-1CB0-A134-23FE-E8F20B67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DF40-B766-4FB2-88A0-6372875B299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184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8CFF1A-D9A0-C882-30F9-12B9A284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3654D0-A3D0-EA39-0748-3AF891DEA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DB16CF-01F9-547E-12F4-4B7958DE2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52ACD6-FA51-C589-2CAB-DC7C66FF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76DE-9537-41DE-9976-4F7B46FFBDC1}" type="datetimeFigureOut">
              <a:rPr lang="fr-CA" smtClean="0"/>
              <a:t>2023-02-20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2D9D3A-9820-BD9A-01BD-8E9285CD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2F3D07-3739-108A-09DA-4B03BA24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DF40-B766-4FB2-88A0-6372875B299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607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31EF1-CE1F-FA84-EC6A-57A652C6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8B5504-D6AB-9C49-AFC5-43845F8BB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C49087-0D72-DC19-0069-FF9107B75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30EF72-2CBE-B4F4-4C66-74F6D813A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72F9D61-5654-99B4-FD67-8C115A7A9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6FF6CCE-B1F3-F9CC-2C2D-3B4685A6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76DE-9537-41DE-9976-4F7B46FFBDC1}" type="datetimeFigureOut">
              <a:rPr lang="fr-CA" smtClean="0"/>
              <a:t>2023-02-20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22C4F5-978A-B49F-E8AA-DEA841FA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84EE35-0202-D74F-779E-E1051627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DF40-B766-4FB2-88A0-6372875B299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777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93DDE-B0EF-6E60-BA2C-CEDB9C09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B34F27-0F81-48CB-D371-ABE063FC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76DE-9537-41DE-9976-4F7B46FFBDC1}" type="datetimeFigureOut">
              <a:rPr lang="fr-CA" smtClean="0"/>
              <a:t>2023-02-20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9C1C85-7D3A-98D8-E39E-6E7D445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FA5B94-32BA-B1D5-B912-DDF881D3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DF40-B766-4FB2-88A0-6372875B299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4646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2D6E37-57B1-F273-D813-584FDAEA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76DE-9537-41DE-9976-4F7B46FFBDC1}" type="datetimeFigureOut">
              <a:rPr lang="fr-CA" smtClean="0"/>
              <a:t>2023-02-20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AFD7344-6F45-044C-8A36-619591F4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51947F-54FD-466C-A7B0-AE6F7972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DF40-B766-4FB2-88A0-6372875B299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019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7B0AA7-6164-4F6A-69DA-4A10E5DAF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FC5A21-A407-213B-2D32-D4DDA020A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004173-B341-CC01-0E11-E66D37ECE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D1C863-1B60-EBE9-CAC8-8E2B1790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76DE-9537-41DE-9976-4F7B46FFBDC1}" type="datetimeFigureOut">
              <a:rPr lang="fr-CA" smtClean="0"/>
              <a:t>2023-02-20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F2833D-A194-BD70-DFFE-356AB3EF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75F429-C11A-44CF-81F4-F6E27AC9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DF40-B766-4FB2-88A0-6372875B299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28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BFAF6-BAE7-E589-1AFE-19A5B37E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90EF41F-60D3-CC87-BAE5-7DACF85FF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4D446A-43F2-BAF5-DB79-8E8B62342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50A9A3-1A5A-91A4-2507-7A46B220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76DE-9537-41DE-9976-4F7B46FFBDC1}" type="datetimeFigureOut">
              <a:rPr lang="fr-CA" smtClean="0"/>
              <a:t>2023-02-20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FCCAA7-ED61-1253-0425-D93DCA66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FE0499-B81B-7FC8-E4DE-37CDA54A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DF40-B766-4FB2-88A0-6372875B299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5173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7E1D15-8B78-194D-0641-E8E32023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562CD9-F17A-C3BB-CD4C-942BE001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DD0DA8-4C01-5E6B-F354-A82E21714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F76DE-9537-41DE-9976-4F7B46FFBDC1}" type="datetimeFigureOut">
              <a:rPr lang="fr-CA" smtClean="0"/>
              <a:t>2023-02-20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B5ACEA-FC21-4D6D-3F1D-89BFD07CE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143CCD-0A98-6DF6-5763-6504D61C2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FDF40-B766-4FB2-88A0-6372875B299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3498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464DF5F-6F9B-68A5-A7B8-FF8A362B5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209" y="-1"/>
            <a:ext cx="7320231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46DF256-FDE4-C227-6C6A-B5B0786D6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95374"/>
            <a:ext cx="3219450" cy="291996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60C74C-549E-3AF0-8987-4148162179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49" y="1095374"/>
            <a:ext cx="3219450" cy="2425818"/>
          </a:xfrm>
          <a:prstGeom prst="rect">
            <a:avLst/>
          </a:prstGeom>
        </p:spPr>
      </p:pic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F98D4D98-2407-1990-BE64-B116E2872B98}"/>
              </a:ext>
            </a:extLst>
          </p:cNvPr>
          <p:cNvSpPr/>
          <p:nvPr/>
        </p:nvSpPr>
        <p:spPr>
          <a:xfrm>
            <a:off x="1610138" y="741456"/>
            <a:ext cx="2653748" cy="590386"/>
          </a:xfrm>
          <a:custGeom>
            <a:avLst/>
            <a:gdLst>
              <a:gd name="connsiteX0" fmla="*/ 0 w 4582162"/>
              <a:gd name="connsiteY0" fmla="*/ 578222 h 578222"/>
              <a:gd name="connsiteX1" fmla="*/ 2643809 w 4582162"/>
              <a:gd name="connsiteY1" fmla="*/ 41509 h 578222"/>
              <a:gd name="connsiteX2" fmla="*/ 3269974 w 4582162"/>
              <a:gd name="connsiteY2" fmla="*/ 1753 h 578222"/>
              <a:gd name="connsiteX3" fmla="*/ 4552122 w 4582162"/>
              <a:gd name="connsiteY3" fmla="*/ 51449 h 578222"/>
              <a:gd name="connsiteX4" fmla="*/ 4562061 w 4582162"/>
              <a:gd name="connsiteY4" fmla="*/ 140901 h 578222"/>
              <a:gd name="connsiteX5" fmla="*/ 4572000 w 4582162"/>
              <a:gd name="connsiteY5" fmla="*/ 101144 h 578222"/>
              <a:gd name="connsiteX6" fmla="*/ 4581939 w 4582162"/>
              <a:gd name="connsiteY6" fmla="*/ 11692 h 578222"/>
              <a:gd name="connsiteX0" fmla="*/ 0 w 4582162"/>
              <a:gd name="connsiteY0" fmla="*/ 578321 h 578321"/>
              <a:gd name="connsiteX1" fmla="*/ 1113183 w 4582162"/>
              <a:gd name="connsiteY1" fmla="*/ 101243 h 578321"/>
              <a:gd name="connsiteX2" fmla="*/ 3269974 w 4582162"/>
              <a:gd name="connsiteY2" fmla="*/ 1852 h 578321"/>
              <a:gd name="connsiteX3" fmla="*/ 4552122 w 4582162"/>
              <a:gd name="connsiteY3" fmla="*/ 51548 h 578321"/>
              <a:gd name="connsiteX4" fmla="*/ 4562061 w 4582162"/>
              <a:gd name="connsiteY4" fmla="*/ 141000 h 578321"/>
              <a:gd name="connsiteX5" fmla="*/ 4572000 w 4582162"/>
              <a:gd name="connsiteY5" fmla="*/ 101243 h 578321"/>
              <a:gd name="connsiteX6" fmla="*/ 4581939 w 4582162"/>
              <a:gd name="connsiteY6" fmla="*/ 11791 h 578321"/>
              <a:gd name="connsiteX0" fmla="*/ 0 w 4582162"/>
              <a:gd name="connsiteY0" fmla="*/ 597450 h 597450"/>
              <a:gd name="connsiteX1" fmla="*/ 1113183 w 4582162"/>
              <a:gd name="connsiteY1" fmla="*/ 120372 h 597450"/>
              <a:gd name="connsiteX2" fmla="*/ 1739348 w 4582162"/>
              <a:gd name="connsiteY2" fmla="*/ 1102 h 597450"/>
              <a:gd name="connsiteX3" fmla="*/ 4552122 w 4582162"/>
              <a:gd name="connsiteY3" fmla="*/ 70677 h 597450"/>
              <a:gd name="connsiteX4" fmla="*/ 4562061 w 4582162"/>
              <a:gd name="connsiteY4" fmla="*/ 160129 h 597450"/>
              <a:gd name="connsiteX5" fmla="*/ 4572000 w 4582162"/>
              <a:gd name="connsiteY5" fmla="*/ 120372 h 597450"/>
              <a:gd name="connsiteX6" fmla="*/ 4581939 w 4582162"/>
              <a:gd name="connsiteY6" fmla="*/ 30920 h 597450"/>
              <a:gd name="connsiteX0" fmla="*/ 0 w 4572085"/>
              <a:gd name="connsiteY0" fmla="*/ 636104 h 636104"/>
              <a:gd name="connsiteX1" fmla="*/ 1113183 w 4572085"/>
              <a:gd name="connsiteY1" fmla="*/ 159026 h 636104"/>
              <a:gd name="connsiteX2" fmla="*/ 1739348 w 4572085"/>
              <a:gd name="connsiteY2" fmla="*/ 39756 h 636104"/>
              <a:gd name="connsiteX3" fmla="*/ 4552122 w 4572085"/>
              <a:gd name="connsiteY3" fmla="*/ 109331 h 636104"/>
              <a:gd name="connsiteX4" fmla="*/ 4562061 w 4572085"/>
              <a:gd name="connsiteY4" fmla="*/ 198783 h 636104"/>
              <a:gd name="connsiteX5" fmla="*/ 4572000 w 4572085"/>
              <a:gd name="connsiteY5" fmla="*/ 159026 h 636104"/>
              <a:gd name="connsiteX6" fmla="*/ 2971800 w 4572085"/>
              <a:gd name="connsiteY6" fmla="*/ 0 h 636104"/>
              <a:gd name="connsiteX0" fmla="*/ 0 w 4572085"/>
              <a:gd name="connsiteY0" fmla="*/ 597451 h 597451"/>
              <a:gd name="connsiteX1" fmla="*/ 1113183 w 4572085"/>
              <a:gd name="connsiteY1" fmla="*/ 120373 h 597451"/>
              <a:gd name="connsiteX2" fmla="*/ 1739348 w 4572085"/>
              <a:gd name="connsiteY2" fmla="*/ 1103 h 597451"/>
              <a:gd name="connsiteX3" fmla="*/ 4552122 w 4572085"/>
              <a:gd name="connsiteY3" fmla="*/ 70678 h 597451"/>
              <a:gd name="connsiteX4" fmla="*/ 4562061 w 4572085"/>
              <a:gd name="connsiteY4" fmla="*/ 160130 h 597451"/>
              <a:gd name="connsiteX5" fmla="*/ 4572000 w 4572085"/>
              <a:gd name="connsiteY5" fmla="*/ 120373 h 597451"/>
              <a:gd name="connsiteX0" fmla="*/ 0 w 4773823"/>
              <a:gd name="connsiteY0" fmla="*/ 596629 h 596629"/>
              <a:gd name="connsiteX1" fmla="*/ 1113183 w 4773823"/>
              <a:gd name="connsiteY1" fmla="*/ 119551 h 596629"/>
              <a:gd name="connsiteX2" fmla="*/ 1739348 w 4773823"/>
              <a:gd name="connsiteY2" fmla="*/ 281 h 596629"/>
              <a:gd name="connsiteX3" fmla="*/ 4562061 w 4773823"/>
              <a:gd name="connsiteY3" fmla="*/ 159308 h 596629"/>
              <a:gd name="connsiteX4" fmla="*/ 4572000 w 4773823"/>
              <a:gd name="connsiteY4" fmla="*/ 119551 h 596629"/>
              <a:gd name="connsiteX0" fmla="*/ 0 w 4562061"/>
              <a:gd name="connsiteY0" fmla="*/ 596629 h 596629"/>
              <a:gd name="connsiteX1" fmla="*/ 1113183 w 4562061"/>
              <a:gd name="connsiteY1" fmla="*/ 119551 h 596629"/>
              <a:gd name="connsiteX2" fmla="*/ 1739348 w 4562061"/>
              <a:gd name="connsiteY2" fmla="*/ 281 h 596629"/>
              <a:gd name="connsiteX3" fmla="*/ 4562061 w 4562061"/>
              <a:gd name="connsiteY3" fmla="*/ 159308 h 596629"/>
              <a:gd name="connsiteX0" fmla="*/ 0 w 1739348"/>
              <a:gd name="connsiteY0" fmla="*/ 596629 h 596629"/>
              <a:gd name="connsiteX1" fmla="*/ 1113183 w 1739348"/>
              <a:gd name="connsiteY1" fmla="*/ 119551 h 596629"/>
              <a:gd name="connsiteX2" fmla="*/ 1739348 w 1739348"/>
              <a:gd name="connsiteY2" fmla="*/ 281 h 596629"/>
              <a:gd name="connsiteX0" fmla="*/ 0 w 1113183"/>
              <a:gd name="connsiteY0" fmla="*/ 477078 h 477078"/>
              <a:gd name="connsiteX1" fmla="*/ 1113183 w 1113183"/>
              <a:gd name="connsiteY1" fmla="*/ 0 h 477078"/>
              <a:gd name="connsiteX0" fmla="*/ 0 w 2653748"/>
              <a:gd name="connsiteY0" fmla="*/ 576469 h 576469"/>
              <a:gd name="connsiteX1" fmla="*/ 2653748 w 2653748"/>
              <a:gd name="connsiteY1" fmla="*/ 0 h 576469"/>
              <a:gd name="connsiteX0" fmla="*/ 0 w 2653748"/>
              <a:gd name="connsiteY0" fmla="*/ 580297 h 580297"/>
              <a:gd name="connsiteX1" fmla="*/ 2653748 w 2653748"/>
              <a:gd name="connsiteY1" fmla="*/ 3828 h 580297"/>
              <a:gd name="connsiteX0" fmla="*/ 0 w 2653748"/>
              <a:gd name="connsiteY0" fmla="*/ 590386 h 590386"/>
              <a:gd name="connsiteX1" fmla="*/ 2653748 w 2653748"/>
              <a:gd name="connsiteY1" fmla="*/ 13917 h 59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53748" h="590386">
                <a:moveTo>
                  <a:pt x="0" y="590386"/>
                </a:moveTo>
                <a:cubicBezTo>
                  <a:pt x="46383" y="23856"/>
                  <a:pt x="1275521" y="-35779"/>
                  <a:pt x="2653748" y="13917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FA3E5F24-8E39-0DFF-27CD-1065210C0CB6}"/>
              </a:ext>
            </a:extLst>
          </p:cNvPr>
          <p:cNvSpPr/>
          <p:nvPr/>
        </p:nvSpPr>
        <p:spPr>
          <a:xfrm rot="9900000">
            <a:off x="9324533" y="3659045"/>
            <a:ext cx="2034962" cy="1954335"/>
          </a:xfrm>
          <a:custGeom>
            <a:avLst/>
            <a:gdLst>
              <a:gd name="connsiteX0" fmla="*/ 0 w 4582162"/>
              <a:gd name="connsiteY0" fmla="*/ 578222 h 578222"/>
              <a:gd name="connsiteX1" fmla="*/ 2643809 w 4582162"/>
              <a:gd name="connsiteY1" fmla="*/ 41509 h 578222"/>
              <a:gd name="connsiteX2" fmla="*/ 3269974 w 4582162"/>
              <a:gd name="connsiteY2" fmla="*/ 1753 h 578222"/>
              <a:gd name="connsiteX3" fmla="*/ 4552122 w 4582162"/>
              <a:gd name="connsiteY3" fmla="*/ 51449 h 578222"/>
              <a:gd name="connsiteX4" fmla="*/ 4562061 w 4582162"/>
              <a:gd name="connsiteY4" fmla="*/ 140901 h 578222"/>
              <a:gd name="connsiteX5" fmla="*/ 4572000 w 4582162"/>
              <a:gd name="connsiteY5" fmla="*/ 101144 h 578222"/>
              <a:gd name="connsiteX6" fmla="*/ 4581939 w 4582162"/>
              <a:gd name="connsiteY6" fmla="*/ 11692 h 578222"/>
              <a:gd name="connsiteX0" fmla="*/ 0 w 4582162"/>
              <a:gd name="connsiteY0" fmla="*/ 578321 h 578321"/>
              <a:gd name="connsiteX1" fmla="*/ 1113183 w 4582162"/>
              <a:gd name="connsiteY1" fmla="*/ 101243 h 578321"/>
              <a:gd name="connsiteX2" fmla="*/ 3269974 w 4582162"/>
              <a:gd name="connsiteY2" fmla="*/ 1852 h 578321"/>
              <a:gd name="connsiteX3" fmla="*/ 4552122 w 4582162"/>
              <a:gd name="connsiteY3" fmla="*/ 51548 h 578321"/>
              <a:gd name="connsiteX4" fmla="*/ 4562061 w 4582162"/>
              <a:gd name="connsiteY4" fmla="*/ 141000 h 578321"/>
              <a:gd name="connsiteX5" fmla="*/ 4572000 w 4582162"/>
              <a:gd name="connsiteY5" fmla="*/ 101243 h 578321"/>
              <a:gd name="connsiteX6" fmla="*/ 4581939 w 4582162"/>
              <a:gd name="connsiteY6" fmla="*/ 11791 h 578321"/>
              <a:gd name="connsiteX0" fmla="*/ 0 w 4582162"/>
              <a:gd name="connsiteY0" fmla="*/ 597450 h 597450"/>
              <a:gd name="connsiteX1" fmla="*/ 1113183 w 4582162"/>
              <a:gd name="connsiteY1" fmla="*/ 120372 h 597450"/>
              <a:gd name="connsiteX2" fmla="*/ 1739348 w 4582162"/>
              <a:gd name="connsiteY2" fmla="*/ 1102 h 597450"/>
              <a:gd name="connsiteX3" fmla="*/ 4552122 w 4582162"/>
              <a:gd name="connsiteY3" fmla="*/ 70677 h 597450"/>
              <a:gd name="connsiteX4" fmla="*/ 4562061 w 4582162"/>
              <a:gd name="connsiteY4" fmla="*/ 160129 h 597450"/>
              <a:gd name="connsiteX5" fmla="*/ 4572000 w 4582162"/>
              <a:gd name="connsiteY5" fmla="*/ 120372 h 597450"/>
              <a:gd name="connsiteX6" fmla="*/ 4581939 w 4582162"/>
              <a:gd name="connsiteY6" fmla="*/ 30920 h 597450"/>
              <a:gd name="connsiteX0" fmla="*/ 0 w 4572085"/>
              <a:gd name="connsiteY0" fmla="*/ 636104 h 636104"/>
              <a:gd name="connsiteX1" fmla="*/ 1113183 w 4572085"/>
              <a:gd name="connsiteY1" fmla="*/ 159026 h 636104"/>
              <a:gd name="connsiteX2" fmla="*/ 1739348 w 4572085"/>
              <a:gd name="connsiteY2" fmla="*/ 39756 h 636104"/>
              <a:gd name="connsiteX3" fmla="*/ 4552122 w 4572085"/>
              <a:gd name="connsiteY3" fmla="*/ 109331 h 636104"/>
              <a:gd name="connsiteX4" fmla="*/ 4562061 w 4572085"/>
              <a:gd name="connsiteY4" fmla="*/ 198783 h 636104"/>
              <a:gd name="connsiteX5" fmla="*/ 4572000 w 4572085"/>
              <a:gd name="connsiteY5" fmla="*/ 159026 h 636104"/>
              <a:gd name="connsiteX6" fmla="*/ 2971800 w 4572085"/>
              <a:gd name="connsiteY6" fmla="*/ 0 h 636104"/>
              <a:gd name="connsiteX0" fmla="*/ 0 w 4572085"/>
              <a:gd name="connsiteY0" fmla="*/ 597451 h 597451"/>
              <a:gd name="connsiteX1" fmla="*/ 1113183 w 4572085"/>
              <a:gd name="connsiteY1" fmla="*/ 120373 h 597451"/>
              <a:gd name="connsiteX2" fmla="*/ 1739348 w 4572085"/>
              <a:gd name="connsiteY2" fmla="*/ 1103 h 597451"/>
              <a:gd name="connsiteX3" fmla="*/ 4552122 w 4572085"/>
              <a:gd name="connsiteY3" fmla="*/ 70678 h 597451"/>
              <a:gd name="connsiteX4" fmla="*/ 4562061 w 4572085"/>
              <a:gd name="connsiteY4" fmla="*/ 160130 h 597451"/>
              <a:gd name="connsiteX5" fmla="*/ 4572000 w 4572085"/>
              <a:gd name="connsiteY5" fmla="*/ 120373 h 597451"/>
              <a:gd name="connsiteX0" fmla="*/ 0 w 4773823"/>
              <a:gd name="connsiteY0" fmla="*/ 596629 h 596629"/>
              <a:gd name="connsiteX1" fmla="*/ 1113183 w 4773823"/>
              <a:gd name="connsiteY1" fmla="*/ 119551 h 596629"/>
              <a:gd name="connsiteX2" fmla="*/ 1739348 w 4773823"/>
              <a:gd name="connsiteY2" fmla="*/ 281 h 596629"/>
              <a:gd name="connsiteX3" fmla="*/ 4562061 w 4773823"/>
              <a:gd name="connsiteY3" fmla="*/ 159308 h 596629"/>
              <a:gd name="connsiteX4" fmla="*/ 4572000 w 4773823"/>
              <a:gd name="connsiteY4" fmla="*/ 119551 h 596629"/>
              <a:gd name="connsiteX0" fmla="*/ 0 w 4562061"/>
              <a:gd name="connsiteY0" fmla="*/ 596629 h 596629"/>
              <a:gd name="connsiteX1" fmla="*/ 1113183 w 4562061"/>
              <a:gd name="connsiteY1" fmla="*/ 119551 h 596629"/>
              <a:gd name="connsiteX2" fmla="*/ 1739348 w 4562061"/>
              <a:gd name="connsiteY2" fmla="*/ 281 h 596629"/>
              <a:gd name="connsiteX3" fmla="*/ 4562061 w 4562061"/>
              <a:gd name="connsiteY3" fmla="*/ 159308 h 596629"/>
              <a:gd name="connsiteX0" fmla="*/ 0 w 1739348"/>
              <a:gd name="connsiteY0" fmla="*/ 596629 h 596629"/>
              <a:gd name="connsiteX1" fmla="*/ 1113183 w 1739348"/>
              <a:gd name="connsiteY1" fmla="*/ 119551 h 596629"/>
              <a:gd name="connsiteX2" fmla="*/ 1739348 w 1739348"/>
              <a:gd name="connsiteY2" fmla="*/ 281 h 596629"/>
              <a:gd name="connsiteX0" fmla="*/ 0 w 1113183"/>
              <a:gd name="connsiteY0" fmla="*/ 477078 h 477078"/>
              <a:gd name="connsiteX1" fmla="*/ 1113183 w 1113183"/>
              <a:gd name="connsiteY1" fmla="*/ 0 h 477078"/>
              <a:gd name="connsiteX0" fmla="*/ 0 w 2653748"/>
              <a:gd name="connsiteY0" fmla="*/ 576469 h 576469"/>
              <a:gd name="connsiteX1" fmla="*/ 2653748 w 2653748"/>
              <a:gd name="connsiteY1" fmla="*/ 0 h 576469"/>
              <a:gd name="connsiteX0" fmla="*/ 0 w 2653748"/>
              <a:gd name="connsiteY0" fmla="*/ 580297 h 580297"/>
              <a:gd name="connsiteX1" fmla="*/ 2653748 w 2653748"/>
              <a:gd name="connsiteY1" fmla="*/ 3828 h 580297"/>
              <a:gd name="connsiteX0" fmla="*/ 0 w 2653748"/>
              <a:gd name="connsiteY0" fmla="*/ 590386 h 590386"/>
              <a:gd name="connsiteX1" fmla="*/ 2653748 w 2653748"/>
              <a:gd name="connsiteY1" fmla="*/ 13917 h 590386"/>
              <a:gd name="connsiteX0" fmla="*/ 0 w 2034962"/>
              <a:gd name="connsiteY0" fmla="*/ 1916595 h 1916595"/>
              <a:gd name="connsiteX1" fmla="*/ 2034962 w 2034962"/>
              <a:gd name="connsiteY1" fmla="*/ 1291 h 1916595"/>
              <a:gd name="connsiteX0" fmla="*/ 0 w 2034962"/>
              <a:gd name="connsiteY0" fmla="*/ 1916554 h 1916554"/>
              <a:gd name="connsiteX1" fmla="*/ 2034962 w 2034962"/>
              <a:gd name="connsiteY1" fmla="*/ 1250 h 1916554"/>
              <a:gd name="connsiteX0" fmla="*/ 0 w 2034962"/>
              <a:gd name="connsiteY0" fmla="*/ 1954335 h 1954335"/>
              <a:gd name="connsiteX1" fmla="*/ 2034962 w 2034962"/>
              <a:gd name="connsiteY1" fmla="*/ 39031 h 195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4962" h="1954335">
                <a:moveTo>
                  <a:pt x="0" y="1954335"/>
                </a:moveTo>
                <a:cubicBezTo>
                  <a:pt x="146843" y="1435302"/>
                  <a:pt x="615441" y="-278974"/>
                  <a:pt x="2034962" y="39031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2D682-DC22-4094-0653-FC6A1C7917AC}"/>
              </a:ext>
            </a:extLst>
          </p:cNvPr>
          <p:cNvSpPr/>
          <p:nvPr/>
        </p:nvSpPr>
        <p:spPr>
          <a:xfrm>
            <a:off x="1123122" y="1958999"/>
            <a:ext cx="48701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DEEDCA-B2DE-887D-66AA-B84769DB67BD}"/>
              </a:ext>
            </a:extLst>
          </p:cNvPr>
          <p:cNvSpPr/>
          <p:nvPr/>
        </p:nvSpPr>
        <p:spPr>
          <a:xfrm>
            <a:off x="10180983" y="1993830"/>
            <a:ext cx="434008" cy="193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A71E05-E330-17F9-9671-4501C60C44FE}"/>
              </a:ext>
            </a:extLst>
          </p:cNvPr>
          <p:cNvSpPr/>
          <p:nvPr/>
        </p:nvSpPr>
        <p:spPr>
          <a:xfrm>
            <a:off x="10143258" y="2828484"/>
            <a:ext cx="2018924" cy="193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69D264CF-4EE3-1681-4225-9F60584835F6}"/>
              </a:ext>
            </a:extLst>
          </p:cNvPr>
          <p:cNvSpPr/>
          <p:nvPr/>
        </p:nvSpPr>
        <p:spPr>
          <a:xfrm rot="9900000">
            <a:off x="9524928" y="3516108"/>
            <a:ext cx="1423006" cy="953169"/>
          </a:xfrm>
          <a:custGeom>
            <a:avLst/>
            <a:gdLst>
              <a:gd name="connsiteX0" fmla="*/ 0 w 4582162"/>
              <a:gd name="connsiteY0" fmla="*/ 578222 h 578222"/>
              <a:gd name="connsiteX1" fmla="*/ 2643809 w 4582162"/>
              <a:gd name="connsiteY1" fmla="*/ 41509 h 578222"/>
              <a:gd name="connsiteX2" fmla="*/ 3269974 w 4582162"/>
              <a:gd name="connsiteY2" fmla="*/ 1753 h 578222"/>
              <a:gd name="connsiteX3" fmla="*/ 4552122 w 4582162"/>
              <a:gd name="connsiteY3" fmla="*/ 51449 h 578222"/>
              <a:gd name="connsiteX4" fmla="*/ 4562061 w 4582162"/>
              <a:gd name="connsiteY4" fmla="*/ 140901 h 578222"/>
              <a:gd name="connsiteX5" fmla="*/ 4572000 w 4582162"/>
              <a:gd name="connsiteY5" fmla="*/ 101144 h 578222"/>
              <a:gd name="connsiteX6" fmla="*/ 4581939 w 4582162"/>
              <a:gd name="connsiteY6" fmla="*/ 11692 h 578222"/>
              <a:gd name="connsiteX0" fmla="*/ 0 w 4582162"/>
              <a:gd name="connsiteY0" fmla="*/ 578321 h 578321"/>
              <a:gd name="connsiteX1" fmla="*/ 1113183 w 4582162"/>
              <a:gd name="connsiteY1" fmla="*/ 101243 h 578321"/>
              <a:gd name="connsiteX2" fmla="*/ 3269974 w 4582162"/>
              <a:gd name="connsiteY2" fmla="*/ 1852 h 578321"/>
              <a:gd name="connsiteX3" fmla="*/ 4552122 w 4582162"/>
              <a:gd name="connsiteY3" fmla="*/ 51548 h 578321"/>
              <a:gd name="connsiteX4" fmla="*/ 4562061 w 4582162"/>
              <a:gd name="connsiteY4" fmla="*/ 141000 h 578321"/>
              <a:gd name="connsiteX5" fmla="*/ 4572000 w 4582162"/>
              <a:gd name="connsiteY5" fmla="*/ 101243 h 578321"/>
              <a:gd name="connsiteX6" fmla="*/ 4581939 w 4582162"/>
              <a:gd name="connsiteY6" fmla="*/ 11791 h 578321"/>
              <a:gd name="connsiteX0" fmla="*/ 0 w 4582162"/>
              <a:gd name="connsiteY0" fmla="*/ 597450 h 597450"/>
              <a:gd name="connsiteX1" fmla="*/ 1113183 w 4582162"/>
              <a:gd name="connsiteY1" fmla="*/ 120372 h 597450"/>
              <a:gd name="connsiteX2" fmla="*/ 1739348 w 4582162"/>
              <a:gd name="connsiteY2" fmla="*/ 1102 h 597450"/>
              <a:gd name="connsiteX3" fmla="*/ 4552122 w 4582162"/>
              <a:gd name="connsiteY3" fmla="*/ 70677 h 597450"/>
              <a:gd name="connsiteX4" fmla="*/ 4562061 w 4582162"/>
              <a:gd name="connsiteY4" fmla="*/ 160129 h 597450"/>
              <a:gd name="connsiteX5" fmla="*/ 4572000 w 4582162"/>
              <a:gd name="connsiteY5" fmla="*/ 120372 h 597450"/>
              <a:gd name="connsiteX6" fmla="*/ 4581939 w 4582162"/>
              <a:gd name="connsiteY6" fmla="*/ 30920 h 597450"/>
              <a:gd name="connsiteX0" fmla="*/ 0 w 4572085"/>
              <a:gd name="connsiteY0" fmla="*/ 636104 h 636104"/>
              <a:gd name="connsiteX1" fmla="*/ 1113183 w 4572085"/>
              <a:gd name="connsiteY1" fmla="*/ 159026 h 636104"/>
              <a:gd name="connsiteX2" fmla="*/ 1739348 w 4572085"/>
              <a:gd name="connsiteY2" fmla="*/ 39756 h 636104"/>
              <a:gd name="connsiteX3" fmla="*/ 4552122 w 4572085"/>
              <a:gd name="connsiteY3" fmla="*/ 109331 h 636104"/>
              <a:gd name="connsiteX4" fmla="*/ 4562061 w 4572085"/>
              <a:gd name="connsiteY4" fmla="*/ 198783 h 636104"/>
              <a:gd name="connsiteX5" fmla="*/ 4572000 w 4572085"/>
              <a:gd name="connsiteY5" fmla="*/ 159026 h 636104"/>
              <a:gd name="connsiteX6" fmla="*/ 2971800 w 4572085"/>
              <a:gd name="connsiteY6" fmla="*/ 0 h 636104"/>
              <a:gd name="connsiteX0" fmla="*/ 0 w 4572085"/>
              <a:gd name="connsiteY0" fmla="*/ 597451 h 597451"/>
              <a:gd name="connsiteX1" fmla="*/ 1113183 w 4572085"/>
              <a:gd name="connsiteY1" fmla="*/ 120373 h 597451"/>
              <a:gd name="connsiteX2" fmla="*/ 1739348 w 4572085"/>
              <a:gd name="connsiteY2" fmla="*/ 1103 h 597451"/>
              <a:gd name="connsiteX3" fmla="*/ 4552122 w 4572085"/>
              <a:gd name="connsiteY3" fmla="*/ 70678 h 597451"/>
              <a:gd name="connsiteX4" fmla="*/ 4562061 w 4572085"/>
              <a:gd name="connsiteY4" fmla="*/ 160130 h 597451"/>
              <a:gd name="connsiteX5" fmla="*/ 4572000 w 4572085"/>
              <a:gd name="connsiteY5" fmla="*/ 120373 h 597451"/>
              <a:gd name="connsiteX0" fmla="*/ 0 w 4773823"/>
              <a:gd name="connsiteY0" fmla="*/ 596629 h 596629"/>
              <a:gd name="connsiteX1" fmla="*/ 1113183 w 4773823"/>
              <a:gd name="connsiteY1" fmla="*/ 119551 h 596629"/>
              <a:gd name="connsiteX2" fmla="*/ 1739348 w 4773823"/>
              <a:gd name="connsiteY2" fmla="*/ 281 h 596629"/>
              <a:gd name="connsiteX3" fmla="*/ 4562061 w 4773823"/>
              <a:gd name="connsiteY3" fmla="*/ 159308 h 596629"/>
              <a:gd name="connsiteX4" fmla="*/ 4572000 w 4773823"/>
              <a:gd name="connsiteY4" fmla="*/ 119551 h 596629"/>
              <a:gd name="connsiteX0" fmla="*/ 0 w 4562061"/>
              <a:gd name="connsiteY0" fmla="*/ 596629 h 596629"/>
              <a:gd name="connsiteX1" fmla="*/ 1113183 w 4562061"/>
              <a:gd name="connsiteY1" fmla="*/ 119551 h 596629"/>
              <a:gd name="connsiteX2" fmla="*/ 1739348 w 4562061"/>
              <a:gd name="connsiteY2" fmla="*/ 281 h 596629"/>
              <a:gd name="connsiteX3" fmla="*/ 4562061 w 4562061"/>
              <a:gd name="connsiteY3" fmla="*/ 159308 h 596629"/>
              <a:gd name="connsiteX0" fmla="*/ 0 w 1739348"/>
              <a:gd name="connsiteY0" fmla="*/ 596629 h 596629"/>
              <a:gd name="connsiteX1" fmla="*/ 1113183 w 1739348"/>
              <a:gd name="connsiteY1" fmla="*/ 119551 h 596629"/>
              <a:gd name="connsiteX2" fmla="*/ 1739348 w 1739348"/>
              <a:gd name="connsiteY2" fmla="*/ 281 h 596629"/>
              <a:gd name="connsiteX0" fmla="*/ 0 w 1113183"/>
              <a:gd name="connsiteY0" fmla="*/ 477078 h 477078"/>
              <a:gd name="connsiteX1" fmla="*/ 1113183 w 1113183"/>
              <a:gd name="connsiteY1" fmla="*/ 0 h 477078"/>
              <a:gd name="connsiteX0" fmla="*/ 0 w 2653748"/>
              <a:gd name="connsiteY0" fmla="*/ 576469 h 576469"/>
              <a:gd name="connsiteX1" fmla="*/ 2653748 w 2653748"/>
              <a:gd name="connsiteY1" fmla="*/ 0 h 576469"/>
              <a:gd name="connsiteX0" fmla="*/ 0 w 2653748"/>
              <a:gd name="connsiteY0" fmla="*/ 580297 h 580297"/>
              <a:gd name="connsiteX1" fmla="*/ 2653748 w 2653748"/>
              <a:gd name="connsiteY1" fmla="*/ 3828 h 580297"/>
              <a:gd name="connsiteX0" fmla="*/ 0 w 2653748"/>
              <a:gd name="connsiteY0" fmla="*/ 590386 h 590386"/>
              <a:gd name="connsiteX1" fmla="*/ 2653748 w 2653748"/>
              <a:gd name="connsiteY1" fmla="*/ 13917 h 590386"/>
              <a:gd name="connsiteX0" fmla="*/ 0 w 2034962"/>
              <a:gd name="connsiteY0" fmla="*/ 1916595 h 1916595"/>
              <a:gd name="connsiteX1" fmla="*/ 2034962 w 2034962"/>
              <a:gd name="connsiteY1" fmla="*/ 1291 h 1916595"/>
              <a:gd name="connsiteX0" fmla="*/ 0 w 2034962"/>
              <a:gd name="connsiteY0" fmla="*/ 1916554 h 1916554"/>
              <a:gd name="connsiteX1" fmla="*/ 2034962 w 2034962"/>
              <a:gd name="connsiteY1" fmla="*/ 1250 h 1916554"/>
              <a:gd name="connsiteX0" fmla="*/ 0 w 2034962"/>
              <a:gd name="connsiteY0" fmla="*/ 1954335 h 1954335"/>
              <a:gd name="connsiteX1" fmla="*/ 2034962 w 2034962"/>
              <a:gd name="connsiteY1" fmla="*/ 39031 h 1954335"/>
              <a:gd name="connsiteX0" fmla="*/ 0 w 1423006"/>
              <a:gd name="connsiteY0" fmla="*/ 1014166 h 1014166"/>
              <a:gd name="connsiteX1" fmla="*/ 1423006 w 1423006"/>
              <a:gd name="connsiteY1" fmla="*/ 77050 h 1014166"/>
              <a:gd name="connsiteX0" fmla="*/ 0 w 1423006"/>
              <a:gd name="connsiteY0" fmla="*/ 947663 h 947663"/>
              <a:gd name="connsiteX1" fmla="*/ 1423006 w 1423006"/>
              <a:gd name="connsiteY1" fmla="*/ 10547 h 947663"/>
              <a:gd name="connsiteX0" fmla="*/ 0 w 1423006"/>
              <a:gd name="connsiteY0" fmla="*/ 953169 h 953169"/>
              <a:gd name="connsiteX1" fmla="*/ 1423006 w 1423006"/>
              <a:gd name="connsiteY1" fmla="*/ 16053 h 95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3006" h="953169">
                <a:moveTo>
                  <a:pt x="0" y="953169"/>
                </a:moveTo>
                <a:cubicBezTo>
                  <a:pt x="215609" y="215898"/>
                  <a:pt x="621682" y="-74568"/>
                  <a:pt x="1423006" y="16053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74359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College Montmorency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Fredericks, Thomas Ouellet</dc:creator>
  <cp:lastModifiedBy>Fredericks, Thomas Ouellet</cp:lastModifiedBy>
  <cp:revision>1</cp:revision>
  <dcterms:created xsi:type="dcterms:W3CDTF">2023-02-20T15:21:35Z</dcterms:created>
  <dcterms:modified xsi:type="dcterms:W3CDTF">2023-02-20T15:28:12Z</dcterms:modified>
</cp:coreProperties>
</file>