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010" r:id="rId5"/>
    <p:sldId id="3009" r:id="rId6"/>
    <p:sldId id="3015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Gill Sans Nova Light" panose="020B0302020104020203" pitchFamily="34" charset="0"/>
      <p:regular r:id="rId18"/>
      <p:italic r:id="rId19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7"/>
    <a:srgbClr val="EAB200"/>
    <a:srgbClr val="954F72"/>
    <a:srgbClr val="000000"/>
    <a:srgbClr val="F9F9FB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A7CFC-876D-4778-A11F-DEA24D29C817}" v="3" dt="2022-10-27T13:18:22.69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3" autoAdjust="0"/>
    <p:restoredTop sz="80197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126" y="288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27/10/2022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27/10/2022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67808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61445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586" y="1200682"/>
            <a:ext cx="4010828" cy="1157958"/>
          </a:xfrm>
        </p:spPr>
        <p:txBody>
          <a:bodyPr rtlCol="0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0586" y="2359100"/>
            <a:ext cx="4010426" cy="1905252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479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leç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6385" y="1425240"/>
            <a:ext cx="5019230" cy="1157958"/>
          </a:xfrm>
        </p:spPr>
        <p:txBody>
          <a:bodyPr rtlCol="0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LEÇON 10.10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3794" y="2594571"/>
            <a:ext cx="4244814" cy="368658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462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6" r:id="rId2"/>
    <p:sldLayoutId id="2147483684" r:id="rId3"/>
    <p:sldLayoutId id="2147483685" r:id="rId4"/>
    <p:sldLayoutId id="2147483673" r:id="rId5"/>
    <p:sldLayoutId id="2147483651" r:id="rId6"/>
    <p:sldLayoutId id="2147483674" r:id="rId7"/>
    <p:sldLayoutId id="2147483670" r:id="rId8"/>
    <p:sldLayoutId id="2147483669" r:id="rId9"/>
    <p:sldLayoutId id="2147483664" r:id="rId10"/>
    <p:sldLayoutId id="2147483653" r:id="rId11"/>
    <p:sldLayoutId id="2147483680" r:id="rId12"/>
    <p:sldLayoutId id="2147483678" r:id="rId13"/>
    <p:sldLayoutId id="2147483679" r:id="rId14"/>
    <p:sldLayoutId id="2147483683" r:id="rId15"/>
    <p:sldLayoutId id="2147483675" r:id="rId16"/>
    <p:sldLayoutId id="2147483681" r:id="rId17"/>
    <p:sldLayoutId id="2147483682" r:id="rId18"/>
    <p:sldLayoutId id="2147483671" r:id="rId19"/>
    <p:sldLayoutId id="2147483677" r:id="rId20"/>
    <p:sldLayoutId id="214748367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00911-CB3B-4DFE-BD7B-0B335B85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INTRODUCTION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37EB3AC-AEF3-44F7-A2BE-C6AC8664A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708" y="3531553"/>
            <a:ext cx="4012295" cy="27736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1C1210-D98E-458E-B557-1CF6AC69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93" y="1184120"/>
            <a:ext cx="4010810" cy="22713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D968F67-F11B-43BF-AE09-02EE111A3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500" y="3754933"/>
            <a:ext cx="4213203" cy="23268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690D264-F1D7-4990-98FB-EF1E076B7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477" y="1157347"/>
            <a:ext cx="3508921" cy="23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6C7CCF7-1408-4A89-B554-A9DCDE472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80" y="373841"/>
            <a:ext cx="8097240" cy="611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0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C5DD7-0A30-46C5-86AC-7C3BE154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RÉINITIALISER LE CASQUE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59E98B-7860-46EA-B28A-6A1A503E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1548"/>
            <a:ext cx="7257176" cy="2875348"/>
          </a:xfrm>
          <a:prstGeom prst="rect">
            <a:avLst/>
          </a:prstGeom>
        </p:spPr>
      </p:pic>
      <p:pic>
        <p:nvPicPr>
          <p:cNvPr id="7" name="Image 6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3A4110F8-06B4-4367-85D9-ADF80875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118" y="4113044"/>
            <a:ext cx="3086682" cy="2062882"/>
          </a:xfrm>
          <a:prstGeom prst="rect">
            <a:avLst/>
          </a:prstGeom>
        </p:spPr>
      </p:pic>
      <p:pic>
        <p:nvPicPr>
          <p:cNvPr id="9" name="Image 8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9FBA3695-E625-465E-BEFF-CF59BBD85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118" y="1541548"/>
            <a:ext cx="3086682" cy="206288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CEEC99D-E61D-419E-8F99-FBC07BDF58E9}"/>
              </a:ext>
            </a:extLst>
          </p:cNvPr>
          <p:cNvSpPr txBox="1"/>
          <p:nvPr/>
        </p:nvSpPr>
        <p:spPr>
          <a:xfrm>
            <a:off x="8196044" y="1233771"/>
            <a:ext cx="315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0" spc="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  <a:cs typeface="Calibri Light" panose="020F0302020204030204" pitchFamily="34" charset="0"/>
              </a:rPr>
              <a:t>Bouton d’alimentation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88F26FE-A993-445E-B1A3-4CE7825A6618}"/>
              </a:ext>
            </a:extLst>
          </p:cNvPr>
          <p:cNvSpPr txBox="1"/>
          <p:nvPr/>
        </p:nvSpPr>
        <p:spPr>
          <a:xfrm>
            <a:off x="8196044" y="3805267"/>
            <a:ext cx="315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0" spc="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  <a:cs typeface="Calibri Light" panose="020F0302020204030204" pitchFamily="34" charset="0"/>
              </a:rPr>
              <a:t>Bouton de volume</a:t>
            </a:r>
          </a:p>
        </p:txBody>
      </p:sp>
    </p:spTree>
    <p:extLst>
      <p:ext uri="{BB962C8B-B14F-4D97-AF65-F5344CB8AC3E}">
        <p14:creationId xmlns:p14="http://schemas.microsoft.com/office/powerpoint/2010/main" val="145918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 algn="l">
          <a:buFont typeface="Symbol" panose="05050102010706020507" pitchFamily="18" charset="2"/>
          <a:buChar char=""/>
          <a:defRPr sz="1400" b="0" spc="0" dirty="0" smtClean="0">
            <a:solidFill>
              <a:schemeClr val="bg1"/>
            </a:solidFill>
            <a:effectLst/>
            <a:latin typeface="+mn-lt"/>
            <a:ea typeface="Times New Roman" panose="02020603050405020304" pitchFamily="18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Gill Sans Nova Light</vt:lpstr>
      <vt:lpstr>Calibri</vt:lpstr>
      <vt:lpstr>Gill Sans MT</vt:lpstr>
      <vt:lpstr>Arial</vt:lpstr>
      <vt:lpstr>Thème Office</vt:lpstr>
      <vt:lpstr>INTRODUCTION</vt:lpstr>
      <vt:lpstr>Présentation PowerPoint</vt:lpstr>
      <vt:lpstr>RÉINITIALISER LE CASQUE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2020-12-02T17:58:31Z</dcterms:created>
  <dcterms:modified xsi:type="dcterms:W3CDTF">2022-10-27T13:21:50Z</dcterms:modified>
</cp:coreProperties>
</file>