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85" r:id="rId5"/>
    <p:sldId id="3096" r:id="rId6"/>
    <p:sldId id="3086" r:id="rId7"/>
    <p:sldId id="3097" r:id="rId8"/>
    <p:sldId id="3098" r:id="rId9"/>
    <p:sldId id="3100" r:id="rId10"/>
    <p:sldId id="3102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Gill Sans Nova Light" panose="020B0302020104020203" pitchFamily="34" charset="0"/>
      <p:regular r:id="rId22"/>
      <p:italic r:id="rId23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D7816C-CC1F-44EA-9393-6E4C48FD5131}">
          <p14:sldIdLst>
            <p14:sldId id="3085"/>
            <p14:sldId id="3096"/>
            <p14:sldId id="3086"/>
            <p14:sldId id="3097"/>
            <p14:sldId id="3098"/>
            <p14:sldId id="3100"/>
            <p14:sldId id="31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407EF-BA3E-4542-A2C4-AB215E8FB8FD}" v="2" dt="2021-11-22T14:28:18.244"/>
    <p1510:client id="{9E512008-070E-4A08-B5F9-C85EB2372727}" v="48" dt="2021-11-22T15:07:06.47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 autoAdjust="0"/>
    <p:restoredTop sz="80197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22/11/2021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22/11/2021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586" y="1200682"/>
            <a:ext cx="4010828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0586" y="2359100"/>
            <a:ext cx="401042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RÉALITÉ VIRTUELLE 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1D511-3DA4-4126-86BB-46C1C2A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527"/>
            <a:ext cx="10515600" cy="251094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XR: OBJECT INTERACTIF SIMPLE</a:t>
            </a:r>
            <a:br>
              <a:rPr lang="en-CA" dirty="0"/>
            </a:br>
            <a:r>
              <a:rPr lang="en-CA" dirty="0"/>
              <a:t>«XR SIMPLE INTERACTABLE»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68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9E885F-7D47-4D16-9E3A-97E57A512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64636" y="1743803"/>
            <a:ext cx="7662326" cy="3135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4000" dirty="0">
                <a:latin typeface="+mj-lt"/>
              </a:rPr>
              <a:t>Cet exemple démontre comment programmer un objet </a:t>
            </a:r>
            <a:r>
              <a:rPr lang="fr-CA" sz="4000" dirty="0" err="1">
                <a:latin typeface="+mj-lt"/>
              </a:rPr>
              <a:t>xr</a:t>
            </a:r>
            <a:r>
              <a:rPr lang="fr-CA" sz="4000" dirty="0">
                <a:latin typeface="+mj-lt"/>
              </a:rPr>
              <a:t> interactif simple, «</a:t>
            </a:r>
            <a:r>
              <a:rPr lang="fr-CA" sz="4000" dirty="0" err="1">
                <a:latin typeface="+mj-lt"/>
              </a:rPr>
              <a:t>xr</a:t>
            </a:r>
            <a:r>
              <a:rPr lang="fr-CA" sz="4000" dirty="0">
                <a:latin typeface="+mj-lt"/>
              </a:rPr>
              <a:t> simple </a:t>
            </a:r>
            <a:r>
              <a:rPr lang="fr-CA" sz="4000" dirty="0" err="1">
                <a:latin typeface="+mj-lt"/>
              </a:rPr>
              <a:t>interactable</a:t>
            </a:r>
            <a:r>
              <a:rPr lang="fr-CA" sz="4000" dirty="0">
                <a:latin typeface="+mj-lt"/>
              </a:rPr>
              <a:t>». </a:t>
            </a:r>
          </a:p>
          <a:p>
            <a:pPr marL="0" indent="0">
              <a:buNone/>
            </a:pPr>
            <a:r>
              <a:rPr lang="fr-CA" sz="4000" dirty="0">
                <a:latin typeface="+mj-lt"/>
              </a:rPr>
              <a:t>Un objet interactif simple est un objet avec lequel nous pouvons interagir mais que nous pouvons pas ramasser.</a:t>
            </a:r>
          </a:p>
        </p:txBody>
      </p:sp>
    </p:spTree>
    <p:extLst>
      <p:ext uri="{BB962C8B-B14F-4D97-AF65-F5344CB8AC3E}">
        <p14:creationId xmlns:p14="http://schemas.microsoft.com/office/powerpoint/2010/main" val="278290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296"/>
            <a:ext cx="3932237" cy="1868896"/>
          </a:xfrm>
        </p:spPr>
        <p:txBody>
          <a:bodyPr anchor="b">
            <a:normAutofit fontScale="90000"/>
          </a:bodyPr>
          <a:lstStyle/>
          <a:p>
            <a:r>
              <a:rPr lang="fr-CA" sz="4100" b="0" dirty="0"/>
              <a:t>Ajoutez un </a:t>
            </a:r>
            <a:r>
              <a:rPr lang="fr-CA" sz="4100" b="0" i="1" dirty="0"/>
              <a:t>Component</a:t>
            </a:r>
            <a:r>
              <a:rPr lang="fr-CA" sz="4100" b="0" dirty="0"/>
              <a:t> «XR Simple </a:t>
            </a:r>
            <a:r>
              <a:rPr lang="fr-CA" sz="4100" b="0" dirty="0" err="1"/>
              <a:t>Interactable</a:t>
            </a:r>
            <a:r>
              <a:rPr lang="fr-CA" sz="4100" b="0" dirty="0"/>
              <a:t>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F53DAA-4D34-48E4-A3C4-34591C7E3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" b="15265"/>
          <a:stretch/>
        </p:blipFill>
        <p:spPr>
          <a:xfrm>
            <a:off x="5183188" y="594296"/>
            <a:ext cx="6172200" cy="5669407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F8C37C-3EDB-4012-A93E-3D24091B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5717"/>
            <a:ext cx="3932237" cy="3012666"/>
          </a:xfrm>
        </p:spPr>
        <p:txBody>
          <a:bodyPr/>
          <a:lstStyle/>
          <a:p>
            <a:r>
              <a:rPr lang="fr-CA" dirty="0"/>
              <a:t>Dans l’exemple à droite, un </a:t>
            </a:r>
            <a:r>
              <a:rPr lang="fr-CA" i="1" dirty="0"/>
              <a:t>Component</a:t>
            </a:r>
            <a:r>
              <a:rPr lang="fr-CA" dirty="0"/>
              <a:t> «XR Simple </a:t>
            </a:r>
            <a:r>
              <a:rPr lang="fr-CA" dirty="0" err="1"/>
              <a:t>Interactor</a:t>
            </a:r>
            <a:r>
              <a:rPr lang="fr-CA" dirty="0"/>
              <a:t>» a été ajouté à la sphère.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973951-1786-4EB6-83BB-2D1822D4D619}"/>
              </a:ext>
            </a:extLst>
          </p:cNvPr>
          <p:cNvSpPr/>
          <p:nvPr/>
        </p:nvSpPr>
        <p:spPr>
          <a:xfrm>
            <a:off x="8990906" y="5073063"/>
            <a:ext cx="2460458" cy="12679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713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296"/>
            <a:ext cx="5783203" cy="1868896"/>
          </a:xfrm>
        </p:spPr>
        <p:txBody>
          <a:bodyPr anchor="b">
            <a:normAutofit/>
          </a:bodyPr>
          <a:lstStyle/>
          <a:p>
            <a:r>
              <a:rPr lang="fr-CA" sz="4100" b="0" dirty="0"/>
              <a:t>Ajoutez un </a:t>
            </a:r>
            <a:r>
              <a:rPr lang="fr-CA" sz="4100" b="0" i="1" dirty="0"/>
              <a:t>Component</a:t>
            </a:r>
            <a:r>
              <a:rPr lang="fr-CA" sz="4100" b="0" dirty="0"/>
              <a:t> «Script Machine» et créez un nouveau graphe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F8C37C-3EDB-4012-A93E-3D24091B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5717"/>
            <a:ext cx="5689199" cy="3012666"/>
          </a:xfrm>
        </p:spPr>
        <p:txBody>
          <a:bodyPr/>
          <a:lstStyle/>
          <a:p>
            <a:r>
              <a:rPr lang="fr-CA" dirty="0"/>
              <a:t>Dans l’exemple à droite, le </a:t>
            </a:r>
            <a:r>
              <a:rPr lang="fr-CA" i="1" dirty="0"/>
              <a:t>Component</a:t>
            </a:r>
            <a:r>
              <a:rPr lang="fr-CA" dirty="0"/>
              <a:t> «Script Machine» a été ajouté à la même sphère. Un nouveau graphe nommé «XR Simple </a:t>
            </a:r>
            <a:r>
              <a:rPr lang="fr-CA" dirty="0" err="1"/>
              <a:t>Interactable</a:t>
            </a:r>
            <a:r>
              <a:rPr lang="fr-CA" dirty="0"/>
              <a:t> Script» a aussi été créé.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64EA22-696B-4A99-BC1B-88208BFF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41" y="502893"/>
            <a:ext cx="3766458" cy="6050307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7A1F684-893B-4A5C-BCE9-17B311BD0791}"/>
              </a:ext>
            </a:extLst>
          </p:cNvPr>
          <p:cNvSpPr/>
          <p:nvPr/>
        </p:nvSpPr>
        <p:spPr>
          <a:xfrm>
            <a:off x="8486705" y="4645773"/>
            <a:ext cx="2357908" cy="119064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86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88819"/>
            <a:ext cx="5783203" cy="2248273"/>
          </a:xfrm>
        </p:spPr>
        <p:txBody>
          <a:bodyPr anchor="b">
            <a:normAutofit/>
          </a:bodyPr>
          <a:lstStyle/>
          <a:p>
            <a:r>
              <a:rPr lang="fr-CA" sz="4100" b="0" dirty="0"/>
              <a:t>Éditez le graphe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F8C37C-3EDB-4012-A93E-3D24091B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2277"/>
            <a:ext cx="10512424" cy="560291"/>
          </a:xfrm>
        </p:spPr>
        <p:txBody>
          <a:bodyPr>
            <a:normAutofit fontScale="92500"/>
          </a:bodyPr>
          <a:lstStyle/>
          <a:p>
            <a:r>
              <a:rPr lang="fr-CA" dirty="0"/>
              <a:t>Ajoutez le code ci-bas au graphe. À noter que l’</a:t>
            </a:r>
            <a:r>
              <a:rPr lang="fr-CA" i="1" dirty="0"/>
              <a:t>Unit </a:t>
            </a:r>
            <a:r>
              <a:rPr lang="fr-CA" dirty="0"/>
              <a:t>le plus important est le </a:t>
            </a:r>
            <a:r>
              <a:rPr lang="fr-CA" i="1" dirty="0" err="1">
                <a:solidFill>
                  <a:schemeClr val="accent2"/>
                </a:solidFill>
              </a:rPr>
              <a:t>UnityEvent</a:t>
            </a:r>
            <a:r>
              <a:rPr lang="fr-CA" dirty="0"/>
              <a:t> qui va recevoir l’indicateur d’évènements «</a:t>
            </a:r>
            <a:r>
              <a:rPr lang="fr-CA" dirty="0" err="1"/>
              <a:t>xr</a:t>
            </a:r>
            <a:r>
              <a:rPr lang="fr-CA" dirty="0"/>
              <a:t>» (</a:t>
            </a:r>
            <a:r>
              <a:rPr lang="fr-CA" dirty="0">
                <a:solidFill>
                  <a:schemeClr val="accent4"/>
                </a:solidFill>
              </a:rPr>
              <a:t>il est très important d’indiquer «</a:t>
            </a:r>
            <a:r>
              <a:rPr lang="fr-CA" dirty="0" err="1">
                <a:solidFill>
                  <a:schemeClr val="accent4"/>
                </a:solidFill>
              </a:rPr>
              <a:t>xr</a:t>
            </a:r>
            <a:r>
              <a:rPr lang="fr-CA" dirty="0">
                <a:solidFill>
                  <a:schemeClr val="accent4"/>
                </a:solidFill>
              </a:rPr>
              <a:t>»!). </a:t>
            </a:r>
            <a:r>
              <a:rPr lang="fr-CA" dirty="0"/>
              <a:t>Le reste du code est à titre démonstratif et va simplement redimensionner aléatoirement la sphère.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5C2500-7147-43E7-AEE2-52A3930E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842568"/>
            <a:ext cx="10555173" cy="2438740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7F2EC07-1C29-46E9-B033-3595505C44FE}"/>
              </a:ext>
            </a:extLst>
          </p:cNvPr>
          <p:cNvSpPr/>
          <p:nvPr/>
        </p:nvSpPr>
        <p:spPr>
          <a:xfrm>
            <a:off x="923676" y="3064768"/>
            <a:ext cx="2503188" cy="131122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F2B8E66-8F2B-432E-B8FC-AA2C740E74EC}"/>
              </a:ext>
            </a:extLst>
          </p:cNvPr>
          <p:cNvSpPr/>
          <p:nvPr/>
        </p:nvSpPr>
        <p:spPr>
          <a:xfrm>
            <a:off x="1144442" y="3679092"/>
            <a:ext cx="1658579" cy="4485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0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296"/>
            <a:ext cx="4142410" cy="1868896"/>
          </a:xfrm>
        </p:spPr>
        <p:txBody>
          <a:bodyPr anchor="b">
            <a:normAutofit/>
          </a:bodyPr>
          <a:lstStyle/>
          <a:p>
            <a:r>
              <a:rPr lang="fr-CA" sz="4100" b="0" dirty="0"/>
              <a:t>Configurez le «XR Simple </a:t>
            </a:r>
            <a:r>
              <a:rPr lang="fr-CA" sz="4100" b="0" dirty="0" err="1"/>
              <a:t>Interactable</a:t>
            </a:r>
            <a:r>
              <a:rPr lang="fr-CA" sz="4100" b="0" dirty="0"/>
              <a:t>»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F8C37C-3EDB-4012-A93E-3D24091B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5717"/>
            <a:ext cx="6801097" cy="3012666"/>
          </a:xfrm>
        </p:spPr>
        <p:txBody>
          <a:bodyPr/>
          <a:lstStyle/>
          <a:p>
            <a:r>
              <a:rPr lang="fr-CA" dirty="0"/>
              <a:t>Ouvrez la </a:t>
            </a:r>
            <a:r>
              <a:rPr lang="fr-CA" dirty="0">
                <a:solidFill>
                  <a:schemeClr val="accent4"/>
                </a:solidFill>
              </a:rPr>
              <a:t>section «</a:t>
            </a:r>
            <a:r>
              <a:rPr lang="fr-CA" dirty="0" err="1">
                <a:solidFill>
                  <a:schemeClr val="accent4"/>
                </a:solidFill>
              </a:rPr>
              <a:t>Interactable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 err="1">
                <a:solidFill>
                  <a:schemeClr val="accent4"/>
                </a:solidFill>
              </a:rPr>
              <a:t>Events</a:t>
            </a:r>
            <a:r>
              <a:rPr lang="fr-CA" dirty="0">
                <a:solidFill>
                  <a:schemeClr val="accent4"/>
                </a:solidFill>
              </a:rPr>
              <a:t>» </a:t>
            </a:r>
            <a:r>
              <a:rPr lang="fr-CA" dirty="0"/>
              <a:t>du Component «XR Simple </a:t>
            </a:r>
            <a:r>
              <a:rPr lang="fr-CA" dirty="0" err="1"/>
              <a:t>Interactable</a:t>
            </a:r>
            <a:r>
              <a:rPr lang="fr-CA" dirty="0"/>
              <a:t>» et ajouter dans les sections «</a:t>
            </a:r>
            <a:r>
              <a:rPr lang="fr-CA" dirty="0">
                <a:solidFill>
                  <a:schemeClr val="accent2"/>
                </a:solidFill>
              </a:rPr>
              <a:t>Select»</a:t>
            </a:r>
            <a:r>
              <a:rPr lang="fr-CA" dirty="0"/>
              <a:t> et «</a:t>
            </a:r>
            <a:r>
              <a:rPr lang="fr-CA" dirty="0" err="1">
                <a:solidFill>
                  <a:schemeClr val="accent2"/>
                </a:solidFill>
              </a:rPr>
              <a:t>Activate</a:t>
            </a:r>
            <a:r>
              <a:rPr lang="fr-CA" dirty="0">
                <a:solidFill>
                  <a:schemeClr val="accent2"/>
                </a:solidFill>
              </a:rPr>
              <a:t>»</a:t>
            </a:r>
            <a:r>
              <a:rPr lang="fr-CA" dirty="0"/>
              <a:t> en cliquant sur les «+». </a:t>
            </a:r>
          </a:p>
          <a:p>
            <a:r>
              <a:rPr lang="fr-CA" dirty="0">
                <a:solidFill>
                  <a:schemeClr val="accent5"/>
                </a:solidFill>
              </a:rPr>
              <a:t>Glissez l’objet ciblé dans la section «Object» (l’objet «</a:t>
            </a:r>
            <a:r>
              <a:rPr lang="fr-CA" dirty="0" err="1">
                <a:solidFill>
                  <a:schemeClr val="accent5"/>
                </a:solidFill>
              </a:rPr>
              <a:t>Sphere</a:t>
            </a:r>
            <a:r>
              <a:rPr lang="fr-CA" dirty="0">
                <a:solidFill>
                  <a:schemeClr val="accent5"/>
                </a:solidFill>
              </a:rPr>
              <a:t>» lui-même dans ce cas-ci), </a:t>
            </a:r>
            <a:r>
              <a:rPr lang="fr-CA" dirty="0"/>
              <a:t>et choisissez ensuite «</a:t>
            </a:r>
            <a:r>
              <a:rPr lang="fr-CA" dirty="0" err="1"/>
              <a:t>FlowMachine.TriggerUnityEvent</a:t>
            </a:r>
            <a:r>
              <a:rPr lang="fr-CA" dirty="0"/>
              <a:t>» dans le menu qui s’activera.</a:t>
            </a:r>
          </a:p>
          <a:p>
            <a:r>
              <a:rPr lang="fr-CA" dirty="0"/>
              <a:t>Finalement, </a:t>
            </a:r>
            <a:r>
              <a:rPr lang="fr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ajoutez le mot «</a:t>
            </a:r>
            <a:r>
              <a:rPr lang="fr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xr</a:t>
            </a:r>
            <a:r>
              <a:rPr lang="fr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» </a:t>
            </a:r>
            <a:r>
              <a:rPr lang="fr-CA" dirty="0"/>
              <a:t>pour nommer l’évènement. Ce mot doit être le même que vous avez défini dans le </a:t>
            </a:r>
            <a:r>
              <a:rPr lang="fr-CA" i="1" dirty="0"/>
              <a:t>Unit</a:t>
            </a:r>
            <a:r>
              <a:rPr lang="fr-CA" dirty="0"/>
              <a:t> </a:t>
            </a:r>
            <a:r>
              <a:rPr lang="fr-CA" i="1" dirty="0" err="1"/>
              <a:t>UnityEvent</a:t>
            </a:r>
            <a:r>
              <a:rPr lang="fr-CA" dirty="0"/>
              <a:t> du graphe.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A6CDD4-4229-46E4-B232-AA5171FA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351179"/>
            <a:ext cx="3709649" cy="615564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BB4FE1F-E8DE-4CC4-BDEB-DB97FD14D06B}"/>
              </a:ext>
            </a:extLst>
          </p:cNvPr>
          <p:cNvSpPr/>
          <p:nvPr/>
        </p:nvSpPr>
        <p:spPr>
          <a:xfrm>
            <a:off x="9256113" y="4482089"/>
            <a:ext cx="2229433" cy="73939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AFEA87E-9A0E-4FB5-9CA1-3AB2AB21E25F}"/>
              </a:ext>
            </a:extLst>
          </p:cNvPr>
          <p:cNvSpPr/>
          <p:nvPr/>
        </p:nvSpPr>
        <p:spPr>
          <a:xfrm>
            <a:off x="9256114" y="5870960"/>
            <a:ext cx="2229434" cy="6358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6390DA-C461-467A-A623-97BEEDE5C065}"/>
              </a:ext>
            </a:extLst>
          </p:cNvPr>
          <p:cNvSpPr/>
          <p:nvPr/>
        </p:nvSpPr>
        <p:spPr>
          <a:xfrm>
            <a:off x="9256114" y="1654855"/>
            <a:ext cx="2229434" cy="83972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2D0E5D7-6885-4B02-813A-FD630F6C1919}"/>
              </a:ext>
            </a:extLst>
          </p:cNvPr>
          <p:cNvSpPr/>
          <p:nvPr/>
        </p:nvSpPr>
        <p:spPr>
          <a:xfrm>
            <a:off x="8255237" y="1760433"/>
            <a:ext cx="1170774" cy="3206855"/>
          </a:xfrm>
          <a:custGeom>
            <a:avLst/>
            <a:gdLst>
              <a:gd name="connsiteX0" fmla="*/ 0 w 1138696"/>
              <a:gd name="connsiteY0" fmla="*/ 0 h 3224810"/>
              <a:gd name="connsiteX1" fmla="*/ 307649 w 1138696"/>
              <a:gd name="connsiteY1" fmla="*/ 2760291 h 3224810"/>
              <a:gd name="connsiteX2" fmla="*/ 1093862 w 1138696"/>
              <a:gd name="connsiteY2" fmla="*/ 3204673 h 3224810"/>
              <a:gd name="connsiteX3" fmla="*/ 1076770 w 1138696"/>
              <a:gd name="connsiteY3" fmla="*/ 3161944 h 3224810"/>
              <a:gd name="connsiteX0" fmla="*/ 0 w 1103668"/>
              <a:gd name="connsiteY0" fmla="*/ 0 h 3213371"/>
              <a:gd name="connsiteX1" fmla="*/ 307649 w 1103668"/>
              <a:gd name="connsiteY1" fmla="*/ 2760291 h 3213371"/>
              <a:gd name="connsiteX2" fmla="*/ 1093862 w 1103668"/>
              <a:gd name="connsiteY2" fmla="*/ 3204673 h 3213371"/>
              <a:gd name="connsiteX3" fmla="*/ 786213 w 1103668"/>
              <a:gd name="connsiteY3" fmla="*/ 2717563 h 3213371"/>
              <a:gd name="connsiteX0" fmla="*/ 0 w 786213"/>
              <a:gd name="connsiteY0" fmla="*/ 0 h 2952897"/>
              <a:gd name="connsiteX1" fmla="*/ 307649 w 786213"/>
              <a:gd name="connsiteY1" fmla="*/ 2760291 h 2952897"/>
              <a:gd name="connsiteX2" fmla="*/ 786213 w 786213"/>
              <a:gd name="connsiteY2" fmla="*/ 2717563 h 2952897"/>
              <a:gd name="connsiteX0" fmla="*/ 0 w 1170774"/>
              <a:gd name="connsiteY0" fmla="*/ 0 h 3206855"/>
              <a:gd name="connsiteX1" fmla="*/ 307649 w 1170774"/>
              <a:gd name="connsiteY1" fmla="*/ 2760291 h 3206855"/>
              <a:gd name="connsiteX2" fmla="*/ 1170774 w 1170774"/>
              <a:gd name="connsiteY2" fmla="*/ 3196127 h 32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774" h="3206855">
                <a:moveTo>
                  <a:pt x="0" y="0"/>
                </a:moveTo>
                <a:cubicBezTo>
                  <a:pt x="62669" y="1113089"/>
                  <a:pt x="112520" y="2227603"/>
                  <a:pt x="307649" y="2760291"/>
                </a:cubicBezTo>
                <a:cubicBezTo>
                  <a:pt x="502778" y="3292979"/>
                  <a:pt x="1071073" y="3205029"/>
                  <a:pt x="1170774" y="3196127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64A19A2-9811-4E85-AA64-B07614D42D99}"/>
              </a:ext>
            </a:extLst>
          </p:cNvPr>
          <p:cNvSpPr/>
          <p:nvPr/>
        </p:nvSpPr>
        <p:spPr>
          <a:xfrm>
            <a:off x="9996750" y="4926476"/>
            <a:ext cx="292387" cy="132635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2D1543A-8153-40F7-BE48-3C8A306DFB76}"/>
              </a:ext>
            </a:extLst>
          </p:cNvPr>
          <p:cNvSpPr/>
          <p:nvPr/>
        </p:nvSpPr>
        <p:spPr>
          <a:xfrm>
            <a:off x="9996750" y="6266741"/>
            <a:ext cx="292387" cy="132635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31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D8EBD6-2B00-4E11-BBB9-8352B8B37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6628" y="478564"/>
            <a:ext cx="8039148" cy="60035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4000" dirty="0"/>
              <a:t>Testez avec le casque de réalité virtuelle. Visez la sphère avec vos mains lasers et appuyez sur la gâchette de la poignée (celle vis-à-vis le doit majeur). Cela devrait changer aléatoirement la dimension de la sphère.</a:t>
            </a:r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598604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Gill Sans MT</vt:lpstr>
      <vt:lpstr>Arial</vt:lpstr>
      <vt:lpstr>Gill Sans Nova Light</vt:lpstr>
      <vt:lpstr>Calibri</vt:lpstr>
      <vt:lpstr>Thème Office</vt:lpstr>
      <vt:lpstr>XR: OBJECT INTERACTIF SIMPLE «XR SIMPLE INTERACTABLE»</vt:lpstr>
      <vt:lpstr>Présentation PowerPoint</vt:lpstr>
      <vt:lpstr>Ajoutez un Component «XR Simple Interactable»</vt:lpstr>
      <vt:lpstr>Ajoutez un Component «Script Machine» et créez un nouveau graphe</vt:lpstr>
      <vt:lpstr>Éditez le graphe</vt:lpstr>
      <vt:lpstr>Configurez le «XR Simple Interactable»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2021-11-22T14:35:54Z</dcterms:created>
  <dcterms:modified xsi:type="dcterms:W3CDTF">2021-11-22T15:09:39Z</dcterms:modified>
</cp:coreProperties>
</file>