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3085" r:id="rId5"/>
    <p:sldId id="3086" r:id="rId6"/>
    <p:sldId id="3088" r:id="rId7"/>
    <p:sldId id="3090" r:id="rId8"/>
    <p:sldId id="3089" r:id="rId9"/>
    <p:sldId id="3091" r:id="rId10"/>
    <p:sldId id="3093" r:id="rId11"/>
    <p:sldId id="3087" r:id="rId12"/>
    <p:sldId id="3092" r:id="rId13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Gill Sans MT" panose="020B0502020104020203" pitchFamily="34" charset="0"/>
      <p:regular r:id="rId20"/>
      <p:bold r:id="rId21"/>
      <p:italic r:id="rId22"/>
      <p:boldItalic r:id="rId23"/>
    </p:embeddedFont>
    <p:embeddedFont>
      <p:font typeface="Gill Sans Nova Light" panose="020B0302020104020203" pitchFamily="34" charset="0"/>
      <p:regular r:id="rId24"/>
      <p:italic r:id="rId25"/>
    </p:embeddedFont>
  </p:embeddedFontLst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A4D7816C-CC1F-44EA-9393-6E4C48FD5131}">
          <p14:sldIdLst>
            <p14:sldId id="3085"/>
            <p14:sldId id="3086"/>
            <p14:sldId id="3088"/>
            <p14:sldId id="3090"/>
            <p14:sldId id="3089"/>
            <p14:sldId id="3091"/>
            <p14:sldId id="3093"/>
            <p14:sldId id="3087"/>
            <p14:sldId id="309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eu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7"/>
    <a:srgbClr val="EAB200"/>
    <a:srgbClr val="954F72"/>
    <a:srgbClr val="000000"/>
    <a:srgbClr val="F9F9FB"/>
    <a:srgbClr val="FF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03F35B-5BA3-58DB-9B68-A4EE64D6D763}" v="32" dt="2021-11-24T13:35:45.88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93" autoAdjust="0"/>
    <p:restoredTop sz="80197" autoAdjust="0"/>
  </p:normalViewPr>
  <p:slideViewPr>
    <p:cSldViewPr snapToGrid="0" snapToObjects="1" showGuides="1">
      <p:cViewPr varScale="1">
        <p:scale>
          <a:sx n="83" d="100"/>
          <a:sy n="83" d="100"/>
        </p:scale>
        <p:origin x="710" y="82"/>
      </p:cViewPr>
      <p:guideLst/>
    </p:cSldViewPr>
  </p:slideViewPr>
  <p:outlineViewPr>
    <p:cViewPr>
      <p:scale>
        <a:sx n="33" d="100"/>
        <a:sy n="33" d="100"/>
      </p:scale>
      <p:origin x="0" y="-70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2766" y="78"/>
      </p:cViewPr>
      <p:guideLst/>
    </p:cSldViewPr>
  </p:notesViewPr>
  <p:gridSpacing cx="216001" cy="216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font" Target="fonts/font6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9.fntdata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92018837-64B5-4E20-83A5-89B993CB3C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C2A4FB-A56B-4413-A08B-0E9894B98B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E5DB661-9218-4D06-90BF-49C4452C0C70}" type="datetime1">
              <a:rPr lang="fr-FR" smtClean="0"/>
              <a:t>24/11/2021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3977F36-950D-4655-BC4A-F80BE1DBF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6C246FD-229D-4B04-9855-212AD8D784A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A8A28B-0568-4092-BB1A-13C9B073E3A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052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69ED3DB-095D-4A24-825E-62E1C3701A02}" type="datetime1">
              <a:rPr lang="fr-FR" noProof="0" smtClean="0"/>
              <a:t>24/11/2021</a:t>
            </a:fld>
            <a:endParaRPr lang="fr-FR" noProof="0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CFA0038-7055-434C-B6C4-B8C69565C600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3908641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73ADF8-C269-5D42-A626-BE35303B98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667808"/>
          </a:xfrm>
        </p:spPr>
        <p:txBody>
          <a:bodyPr rtlCol="0"/>
          <a:lstStyle>
            <a:lvl1pPr>
              <a:defRPr spc="0"/>
            </a:lvl1pPr>
          </a:lstStyle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E7CE01-A53E-894C-9672-25D8CB7D5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10515600" cy="4906963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128E13-F6CA-9A4F-A3DD-2CEB2ED95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61417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’image 2"/>
          <p:cNvSpPr>
            <a:spLocks noGrp="1"/>
          </p:cNvSpPr>
          <p:nvPr>
            <p:ph type="pic" sz="quarter" idx="14"/>
          </p:nvPr>
        </p:nvSpPr>
        <p:spPr>
          <a:xfrm>
            <a:off x="838200" y="2627"/>
            <a:ext cx="11353799" cy="4631365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725A2246-7A52-3649-8FE5-C14CAE4F551F}"/>
              </a:ext>
            </a:extLst>
          </p:cNvPr>
          <p:cNvSpPr/>
          <p:nvPr userDrawn="1"/>
        </p:nvSpPr>
        <p:spPr>
          <a:xfrm>
            <a:off x="877112" y="1968284"/>
            <a:ext cx="5118912" cy="4661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Rectangle 15">
            <a:extLst>
              <a:ext uri="{FF2B5EF4-FFF2-40B4-BE49-F238E27FC236}">
                <a16:creationId xmlns:a16="http://schemas.microsoft.com/office/drawing/2014/main" id="{026EA67C-D6CD-904B-9211-B56EF682649F}"/>
              </a:ext>
            </a:extLst>
          </p:cNvPr>
          <p:cNvSpPr/>
          <p:nvPr userDrawn="1"/>
        </p:nvSpPr>
        <p:spPr>
          <a:xfrm>
            <a:off x="6612193" y="1968284"/>
            <a:ext cx="5118912" cy="4661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E94B1A93-5100-5048-8230-09B3D176D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2100" y="2679700"/>
            <a:ext cx="4242611" cy="645001"/>
          </a:xfrm>
        </p:spPr>
        <p:txBody>
          <a:bodyPr rtlCol="0" anchor="ctr"/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cs typeface="Gill Sans" panose="020B0502020104020203" pitchFamily="34" charset="-79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u contenu 3">
            <a:extLst>
              <a:ext uri="{FF2B5EF4-FFF2-40B4-BE49-F238E27FC236}">
                <a16:creationId xmlns:a16="http://schemas.microsoft.com/office/drawing/2014/main" id="{8A037B8A-C781-9F40-A9F6-BCCD198DD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62100" y="3324700"/>
            <a:ext cx="4242611" cy="3304699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6" name="Espace réservé du texte 4">
            <a:extLst>
              <a:ext uri="{FF2B5EF4-FFF2-40B4-BE49-F238E27FC236}">
                <a16:creationId xmlns:a16="http://schemas.microsoft.com/office/drawing/2014/main" id="{66926CBF-E2B0-C44C-AD98-B15D17ADD5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67601" y="2679700"/>
            <a:ext cx="4072192" cy="645001"/>
          </a:xfrm>
        </p:spPr>
        <p:txBody>
          <a:bodyPr rtlCol="0" anchor="ctr"/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cs typeface="Gill Sans" panose="020B0502020104020203" pitchFamily="34" charset="-79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318A1595-1A86-304F-A361-B3E4B0683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67601" y="3324700"/>
            <a:ext cx="4072192" cy="3304699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DEFE0B-9B5C-734D-8394-A770FAA615B3}"/>
              </a:ext>
            </a:extLst>
          </p:cNvPr>
          <p:cNvSpPr/>
          <p:nvPr userDrawn="1"/>
        </p:nvSpPr>
        <p:spPr>
          <a:xfrm>
            <a:off x="838200" y="2679700"/>
            <a:ext cx="546100" cy="546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2390A6-F565-8844-A9B9-4C6ACB7857F5}"/>
              </a:ext>
            </a:extLst>
          </p:cNvPr>
          <p:cNvSpPr/>
          <p:nvPr userDrawn="1"/>
        </p:nvSpPr>
        <p:spPr>
          <a:xfrm>
            <a:off x="6742889" y="2679700"/>
            <a:ext cx="546100" cy="546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6674C34-BF58-4A21-BEE1-52BA2A5DB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41760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6BF98B-2743-4B47-AE32-9926CC2BF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F824E8-8F6B-3D44-A59E-3179A03A7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6908B9-8BB9-5247-A9CC-EADBF62AB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17E1808-3255-6342-8F11-708C178C686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 rtl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5572680-8F07-DD43-A1EC-F836900FF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02532F2-B96C-DE47-9F25-34728C00D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3257765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6BF98B-2743-4B47-AE32-9926CC2BF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6908B9-8BB9-5247-A9CC-EADBF62AB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85361"/>
            <a:ext cx="5157787" cy="4304302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5572680-8F07-DD43-A1EC-F836900FF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85361"/>
            <a:ext cx="5183188" cy="4304302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02532F2-B96C-DE47-9F25-34728C00D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4138893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655077"/>
            <a:ext cx="6548438" cy="2831323"/>
          </a:xfrm>
        </p:spPr>
        <p:txBody>
          <a:bodyPr rtlCol="0" anchor="b">
            <a:noAutofit/>
          </a:bodyPr>
          <a:lstStyle>
            <a:lvl1pPr>
              <a:defRPr sz="6000"/>
            </a:lvl1pPr>
          </a:lstStyle>
          <a:p>
            <a:pPr rtl="0"/>
            <a:r>
              <a:rPr lang="fr-FR" noProof="0" dirty="0"/>
              <a:t>CLIQUEZ POUR MODIFIER LE TITRE PRINCIPAL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CB11A616-4D84-4BF3-86C7-9F1BBDAD3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486400"/>
            <a:ext cx="6548438" cy="697584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42725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D6BA20-74C4-B146-8DF6-85C573E19D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8373" y="1488558"/>
            <a:ext cx="5445858" cy="2704640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fr-FR" noProof="0" dirty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89FC2C-42AA-424F-9223-5F73B95D7C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8373" y="4220187"/>
            <a:ext cx="5445858" cy="1223684"/>
          </a:xfrm>
        </p:spPr>
        <p:txBody>
          <a:bodyPr rtlCol="0">
            <a:normAutofit/>
          </a:bodyPr>
          <a:lstStyle>
            <a:lvl1pPr marL="0" indent="0">
              <a:buNone/>
              <a:defRPr sz="1800" b="0" i="0" spc="300">
                <a:solidFill>
                  <a:schemeClr val="tx1"/>
                </a:solidFill>
                <a:latin typeface="+mn-lt"/>
                <a:cs typeface="Gill Sans Light" panose="020B0302020104020203" pitchFamily="34" charset="-79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034744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CB2B6249-6B58-2F44-83C2-208195C2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57"/>
            <a:ext cx="10515600" cy="986943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B5E0DD3-854B-420F-ADA1-DED8ADDCC3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54163" y="2062956"/>
            <a:ext cx="9083675" cy="27320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181346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674535-13A9-914D-A6BC-97AFF2883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896600" cy="893218"/>
          </a:xfrm>
        </p:spPr>
        <p:txBody>
          <a:bodyPr rtlCol="0" anchor="b"/>
          <a:lstStyle>
            <a:lvl1pPr algn="ctr">
              <a:defRPr/>
            </a:lvl1pPr>
          </a:lstStyle>
          <a:p>
            <a:pPr rtl="0"/>
            <a:r>
              <a:rPr lang="fr-FR" noProof="0" dirty="0"/>
              <a:t>CLIQUEZ POUR MODIFIER LE STYLE DU TITRE DE MASQUE</a:t>
            </a:r>
          </a:p>
        </p:txBody>
      </p: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D75C1F3A-BBBB-2946-BF9D-CD1C4898C8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690688"/>
            <a:ext cx="10896600" cy="4862512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11" name="Espace réservé du texte 11">
            <a:extLst>
              <a:ext uri="{FF2B5EF4-FFF2-40B4-BE49-F238E27FC236}">
                <a16:creationId xmlns:a16="http://schemas.microsoft.com/office/drawing/2014/main" id="{43A40995-514F-A74C-B120-F2ADB49206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914483"/>
            <a:ext cx="10896600" cy="60288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 dirty="0"/>
              <a:t>SOUS-TITRE ICI</a:t>
            </a:r>
          </a:p>
        </p:txBody>
      </p:sp>
    </p:spTree>
    <p:extLst>
      <p:ext uri="{BB962C8B-B14F-4D97-AF65-F5344CB8AC3E}">
        <p14:creationId xmlns:p14="http://schemas.microsoft.com/office/powerpoint/2010/main" val="8508298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CB2B6249-6B58-2F44-83C2-208195C2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6"/>
            <a:ext cx="3932237" cy="1868896"/>
          </a:xfrm>
        </p:spPr>
        <p:txBody>
          <a:bodyPr rtlCol="0" anchor="b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51B3D6EB-0B4B-4C00-A78E-E618E038C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3">
            <a:extLst>
              <a:ext uri="{FF2B5EF4-FFF2-40B4-BE49-F238E27FC236}">
                <a16:creationId xmlns:a16="http://schemas.microsoft.com/office/drawing/2014/main" id="{06353079-34E7-4CF0-8300-BCC1060B3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856322"/>
            <a:ext cx="3932237" cy="3012666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3861226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CB2B6249-6B58-2F44-83C2-208195C2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6"/>
            <a:ext cx="3932237" cy="1868896"/>
          </a:xfrm>
        </p:spPr>
        <p:txBody>
          <a:bodyPr rtlCol="0" anchor="b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5" name="Espace réservé du texte 3">
            <a:extLst>
              <a:ext uri="{FF2B5EF4-FFF2-40B4-BE49-F238E27FC236}">
                <a16:creationId xmlns:a16="http://schemas.microsoft.com/office/drawing/2014/main" id="{06353079-34E7-4CF0-8300-BCC1060B3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856322"/>
            <a:ext cx="3932237" cy="3012666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" name="Espace réservé d’image 2">
            <a:extLst>
              <a:ext uri="{FF2B5EF4-FFF2-40B4-BE49-F238E27FC236}">
                <a16:creationId xmlns:a16="http://schemas.microsoft.com/office/drawing/2014/main" id="{B04B7B3E-1EE1-4212-9F4F-0C7DC6C1584F}"/>
              </a:ext>
            </a:extLst>
          </p:cNvPr>
          <p:cNvSpPr>
            <a:spLocks noGrp="1"/>
          </p:cNvSpPr>
          <p:nvPr>
            <p:ph type="pic" idx="11"/>
          </p:nvPr>
        </p:nvSpPr>
        <p:spPr>
          <a:xfrm>
            <a:off x="5180012" y="987426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2590135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plein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’image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118259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ravail_sommati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AF0571-C50F-4975-92BE-DDE269988381}"/>
              </a:ext>
            </a:extLst>
          </p:cNvPr>
          <p:cNvSpPr/>
          <p:nvPr userDrawn="1"/>
        </p:nvSpPr>
        <p:spPr>
          <a:xfrm>
            <a:off x="838200" y="0"/>
            <a:ext cx="113538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bg1"/>
              </a:solidFill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8523430-4979-4231-95B5-8D390F68AA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0329" y="538385"/>
            <a:ext cx="4791342" cy="1760672"/>
          </a:xfrm>
        </p:spPr>
        <p:txBody>
          <a:bodyPr rtlCol="0">
            <a:noAutofit/>
          </a:bodyPr>
          <a:lstStyle>
            <a:lvl1pPr algn="ctr">
              <a:defRPr sz="6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TRAVAIL SOMMATIF</a:t>
            </a:r>
          </a:p>
        </p:txBody>
      </p:sp>
      <p:sp>
        <p:nvSpPr>
          <p:cNvPr id="6" name="Espace réservé du texte 11">
            <a:extLst>
              <a:ext uri="{FF2B5EF4-FFF2-40B4-BE49-F238E27FC236}">
                <a16:creationId xmlns:a16="http://schemas.microsoft.com/office/drawing/2014/main" id="{50D74CE3-292C-4954-9888-FB47C6FC953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10370" y="2469850"/>
            <a:ext cx="5771664" cy="4012257"/>
          </a:xfrm>
        </p:spPr>
        <p:txBody>
          <a:bodyPr>
            <a:normAutofit/>
          </a:bodyPr>
          <a:lstStyle>
            <a:lvl1pPr marL="228600" indent="-228600">
              <a:lnSpc>
                <a:spcPct val="75000"/>
              </a:lnSpc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685800" indent="-228600">
              <a:lnSpc>
                <a:spcPct val="75000"/>
              </a:lnSpc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143000" indent="-228600">
              <a:lnSpc>
                <a:spcPct val="75000"/>
              </a:lnSpc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0574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Remplir le formulaire </a:t>
            </a:r>
          </a:p>
          <a:p>
            <a:pPr lvl="1"/>
            <a:r>
              <a:rPr lang="fr-FR" dirty="0"/>
              <a:t>Remettre le formulaire à l’enseignant</a:t>
            </a:r>
          </a:p>
          <a:p>
            <a:pPr lvl="2"/>
            <a:r>
              <a:rPr lang="fr-FR" dirty="0"/>
              <a:t>Idéalement à la fin de la séance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0614453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9723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remerci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’image 9">
            <a:extLst>
              <a:ext uri="{FF2B5EF4-FFF2-40B4-BE49-F238E27FC236}">
                <a16:creationId xmlns:a16="http://schemas.microsoft.com/office/drawing/2014/main" id="{03EE4273-5B11-44D2-BB30-AB361AEA56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0"/>
            <a:ext cx="11353800" cy="5791201"/>
          </a:xfrm>
          <a:custGeom>
            <a:avLst/>
            <a:gdLst>
              <a:gd name="connsiteX0" fmla="*/ 1 w 11353800"/>
              <a:gd name="connsiteY0" fmla="*/ 5791200 h 5791201"/>
              <a:gd name="connsiteX1" fmla="*/ 6662737 w 11353800"/>
              <a:gd name="connsiteY1" fmla="*/ 5791200 h 5791201"/>
              <a:gd name="connsiteX2" fmla="*/ 6662737 w 11353800"/>
              <a:gd name="connsiteY2" fmla="*/ 5791201 h 5791201"/>
              <a:gd name="connsiteX3" fmla="*/ 1 w 11353800"/>
              <a:gd name="connsiteY3" fmla="*/ 5791201 h 5791201"/>
              <a:gd name="connsiteX4" fmla="*/ 0 w 11353800"/>
              <a:gd name="connsiteY4" fmla="*/ 0 h 5791201"/>
              <a:gd name="connsiteX5" fmla="*/ 8012252 w 11353800"/>
              <a:gd name="connsiteY5" fmla="*/ 0 h 5791201"/>
              <a:gd name="connsiteX6" fmla="*/ 8012252 w 11353800"/>
              <a:gd name="connsiteY6" fmla="*/ 1892595 h 5791201"/>
              <a:gd name="connsiteX7" fmla="*/ 11353800 w 11353800"/>
              <a:gd name="connsiteY7" fmla="*/ 1892595 h 5791201"/>
              <a:gd name="connsiteX8" fmla="*/ 11353800 w 11353800"/>
              <a:gd name="connsiteY8" fmla="*/ 5791200 h 5791201"/>
              <a:gd name="connsiteX9" fmla="*/ 6662737 w 11353800"/>
              <a:gd name="connsiteY9" fmla="*/ 5791200 h 5791201"/>
              <a:gd name="connsiteX10" fmla="*/ 6662737 w 11353800"/>
              <a:gd name="connsiteY10" fmla="*/ 2531373 h 5791201"/>
              <a:gd name="connsiteX11" fmla="*/ 1 w 11353800"/>
              <a:gd name="connsiteY11" fmla="*/ 2531373 h 5791201"/>
              <a:gd name="connsiteX12" fmla="*/ 1 w 11353800"/>
              <a:gd name="connsiteY12" fmla="*/ 5791200 h 5791201"/>
              <a:gd name="connsiteX13" fmla="*/ 0 w 11353800"/>
              <a:gd name="connsiteY13" fmla="*/ 5791200 h 579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353800" h="5791201">
                <a:moveTo>
                  <a:pt x="1" y="5791200"/>
                </a:moveTo>
                <a:lnTo>
                  <a:pt x="6662737" y="5791200"/>
                </a:lnTo>
                <a:lnTo>
                  <a:pt x="6662737" y="5791201"/>
                </a:lnTo>
                <a:lnTo>
                  <a:pt x="1" y="5791201"/>
                </a:lnTo>
                <a:close/>
                <a:moveTo>
                  <a:pt x="0" y="0"/>
                </a:moveTo>
                <a:lnTo>
                  <a:pt x="8012252" y="0"/>
                </a:lnTo>
                <a:lnTo>
                  <a:pt x="8012252" y="1892595"/>
                </a:lnTo>
                <a:lnTo>
                  <a:pt x="11353800" y="1892595"/>
                </a:lnTo>
                <a:lnTo>
                  <a:pt x="11353800" y="5791200"/>
                </a:lnTo>
                <a:lnTo>
                  <a:pt x="6662737" y="5791200"/>
                </a:lnTo>
                <a:lnTo>
                  <a:pt x="6662737" y="2531373"/>
                </a:lnTo>
                <a:lnTo>
                  <a:pt x="1" y="2531373"/>
                </a:lnTo>
                <a:lnTo>
                  <a:pt x="1" y="5791200"/>
                </a:lnTo>
                <a:lnTo>
                  <a:pt x="0" y="57912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t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3072985"/>
            <a:ext cx="6548438" cy="2413416"/>
          </a:xfrm>
        </p:spPr>
        <p:txBody>
          <a:bodyPr rtlCol="0" anchor="b">
            <a:noAutofit/>
          </a:bodyPr>
          <a:lstStyle>
            <a:lvl1pPr>
              <a:defRPr sz="6000"/>
            </a:lvl1pPr>
          </a:lstStyle>
          <a:p>
            <a:pPr rtl="0"/>
            <a:r>
              <a:rPr lang="fr-FR" noProof="0" dirty="0"/>
              <a:t>CLIQUEZ POUR MODIFIER LE TITRE PRINCIPAL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199" y="5486401"/>
            <a:ext cx="6548439" cy="304800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/>
            </a:lvl1pPr>
          </a:lstStyle>
          <a:p>
            <a:pPr lvl="0" rtl="0"/>
            <a:r>
              <a:rPr lang="fr-FR" noProof="0" dirty="0"/>
              <a:t>LE SITE WEB VIENT ICI</a:t>
            </a:r>
          </a:p>
        </p:txBody>
      </p:sp>
    </p:spTree>
    <p:extLst>
      <p:ext uri="{BB962C8B-B14F-4D97-AF65-F5344CB8AC3E}">
        <p14:creationId xmlns:p14="http://schemas.microsoft.com/office/powerpoint/2010/main" val="1506622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co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AF0571-C50F-4975-92BE-DDE269988381}"/>
              </a:ext>
            </a:extLst>
          </p:cNvPr>
          <p:cNvSpPr/>
          <p:nvPr userDrawn="1"/>
        </p:nvSpPr>
        <p:spPr>
          <a:xfrm>
            <a:off x="838200" y="0"/>
            <a:ext cx="113538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bg1"/>
              </a:solidFill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8523430-4979-4231-95B5-8D390F68AA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0586" y="1200682"/>
            <a:ext cx="4010828" cy="1157958"/>
          </a:xfrm>
        </p:spPr>
        <p:txBody>
          <a:bodyPr rtlCol="0">
            <a:no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dirty="0"/>
              <a:t>SÉANCE 99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DE507580-4FAD-4A2A-96C4-4C27570DE5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90586" y="2359100"/>
            <a:ext cx="4010426" cy="1905252"/>
          </a:xfrm>
        </p:spPr>
        <p:txBody>
          <a:bodyPr>
            <a:normAutofit/>
          </a:bodyPr>
          <a:lstStyle>
            <a:lvl1pPr marL="2286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1pPr>
            <a:lvl2pPr marL="6858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11430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3pPr>
            <a:lvl4pPr marL="16002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4pPr>
            <a:lvl5pPr marL="20574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/>
              <a:t>A</a:t>
            </a:r>
          </a:p>
          <a:p>
            <a:pPr lvl="0"/>
            <a:r>
              <a:rPr lang="fr-FR" dirty="0"/>
              <a:t>B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3479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_leç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AF0571-C50F-4975-92BE-DDE269988381}"/>
              </a:ext>
            </a:extLst>
          </p:cNvPr>
          <p:cNvSpPr/>
          <p:nvPr userDrawn="1"/>
        </p:nvSpPr>
        <p:spPr>
          <a:xfrm>
            <a:off x="838200" y="0"/>
            <a:ext cx="11353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bg1"/>
              </a:solidFill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8523430-4979-4231-95B5-8D390F68AA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6385" y="1425240"/>
            <a:ext cx="5019230" cy="1157958"/>
          </a:xfrm>
        </p:spPr>
        <p:txBody>
          <a:bodyPr rtlCol="0">
            <a:no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LEÇON 10.10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DE507580-4FAD-4A2A-96C4-4C27570DE5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73794" y="2594571"/>
            <a:ext cx="4244814" cy="3686587"/>
          </a:xfrm>
        </p:spPr>
        <p:txBody>
          <a:bodyPr>
            <a:normAutofit/>
          </a:bodyPr>
          <a:lstStyle>
            <a:lvl1pPr marL="2286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6858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2pPr>
            <a:lvl3pPr marL="11430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3pPr>
            <a:lvl4pPr marL="16002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0574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A</a:t>
            </a:r>
          </a:p>
          <a:p>
            <a:pPr lvl="0"/>
            <a:r>
              <a:rPr lang="fr-FR" dirty="0"/>
              <a:t>B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546297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d’image 19">
            <a:extLst>
              <a:ext uri="{FF2B5EF4-FFF2-40B4-BE49-F238E27FC236}">
                <a16:creationId xmlns:a16="http://schemas.microsoft.com/office/drawing/2014/main" id="{49BF2D20-DAE2-42DC-9AB8-77B7B38D73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0"/>
            <a:ext cx="11353800" cy="5791201"/>
          </a:xfrm>
          <a:custGeom>
            <a:avLst/>
            <a:gdLst>
              <a:gd name="connsiteX0" fmla="*/ 1 w 11353800"/>
              <a:gd name="connsiteY0" fmla="*/ 5791200 h 5791201"/>
              <a:gd name="connsiteX1" fmla="*/ 6662737 w 11353800"/>
              <a:gd name="connsiteY1" fmla="*/ 5791200 h 5791201"/>
              <a:gd name="connsiteX2" fmla="*/ 6662737 w 11353800"/>
              <a:gd name="connsiteY2" fmla="*/ 5791201 h 5791201"/>
              <a:gd name="connsiteX3" fmla="*/ 1 w 11353800"/>
              <a:gd name="connsiteY3" fmla="*/ 5791201 h 5791201"/>
              <a:gd name="connsiteX4" fmla="*/ 0 w 11353800"/>
              <a:gd name="connsiteY4" fmla="*/ 0 h 5791201"/>
              <a:gd name="connsiteX5" fmla="*/ 11353800 w 11353800"/>
              <a:gd name="connsiteY5" fmla="*/ 0 h 5791201"/>
              <a:gd name="connsiteX6" fmla="*/ 11353800 w 11353800"/>
              <a:gd name="connsiteY6" fmla="*/ 5791200 h 5791201"/>
              <a:gd name="connsiteX7" fmla="*/ 6662737 w 11353800"/>
              <a:gd name="connsiteY7" fmla="*/ 5791200 h 5791201"/>
              <a:gd name="connsiteX8" fmla="*/ 6662737 w 11353800"/>
              <a:gd name="connsiteY8" fmla="*/ 2531373 h 5791201"/>
              <a:gd name="connsiteX9" fmla="*/ 1 w 11353800"/>
              <a:gd name="connsiteY9" fmla="*/ 2531373 h 5791201"/>
              <a:gd name="connsiteX10" fmla="*/ 1 w 11353800"/>
              <a:gd name="connsiteY10" fmla="*/ 5791200 h 5791201"/>
              <a:gd name="connsiteX11" fmla="*/ 0 w 11353800"/>
              <a:gd name="connsiteY11" fmla="*/ 5791200 h 579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353800" h="5791201">
                <a:moveTo>
                  <a:pt x="1" y="5791200"/>
                </a:moveTo>
                <a:lnTo>
                  <a:pt x="6662737" y="5791200"/>
                </a:lnTo>
                <a:lnTo>
                  <a:pt x="6662737" y="5791201"/>
                </a:lnTo>
                <a:lnTo>
                  <a:pt x="1" y="5791201"/>
                </a:lnTo>
                <a:close/>
                <a:moveTo>
                  <a:pt x="0" y="0"/>
                </a:moveTo>
                <a:lnTo>
                  <a:pt x="11353800" y="0"/>
                </a:lnTo>
                <a:lnTo>
                  <a:pt x="11353800" y="5791200"/>
                </a:lnTo>
                <a:lnTo>
                  <a:pt x="6662737" y="5791200"/>
                </a:lnTo>
                <a:lnTo>
                  <a:pt x="6662737" y="2531373"/>
                </a:lnTo>
                <a:lnTo>
                  <a:pt x="1" y="2531373"/>
                </a:lnTo>
                <a:lnTo>
                  <a:pt x="1" y="5791200"/>
                </a:lnTo>
                <a:lnTo>
                  <a:pt x="0" y="57912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t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655077"/>
            <a:ext cx="6548438" cy="2831323"/>
          </a:xfrm>
        </p:spPr>
        <p:txBody>
          <a:bodyPr rtlCol="0" anchor="b">
            <a:noAutofit/>
          </a:bodyPr>
          <a:lstStyle>
            <a:lvl1pPr>
              <a:defRPr sz="6000"/>
            </a:lvl1pPr>
          </a:lstStyle>
          <a:p>
            <a:pPr rtl="0"/>
            <a:r>
              <a:rPr lang="fr-FR" noProof="0" dirty="0"/>
              <a:t>CLIQUEZ POUR MODIFIER LE TITRE PRINCIPAL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5486400"/>
            <a:ext cx="6548438" cy="304801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/>
            </a:lvl1pPr>
          </a:lstStyle>
          <a:p>
            <a:pPr lvl="0" rtl="0"/>
            <a:r>
              <a:rPr lang="fr-FR" noProof="0" dirty="0"/>
              <a:t>LE SITE WEB VIENT ICI</a:t>
            </a:r>
          </a:p>
        </p:txBody>
      </p:sp>
    </p:spTree>
    <p:extLst>
      <p:ext uri="{BB962C8B-B14F-4D97-AF65-F5344CB8AC3E}">
        <p14:creationId xmlns:p14="http://schemas.microsoft.com/office/powerpoint/2010/main" val="1399467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éparateur de diapositiv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ce réservé d’image 27">
            <a:extLst>
              <a:ext uri="{FF2B5EF4-FFF2-40B4-BE49-F238E27FC236}">
                <a16:creationId xmlns:a16="http://schemas.microsoft.com/office/drawing/2014/main" id="{EA8FB924-7820-A342-A545-0DFCE2908E1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0"/>
            <a:ext cx="1136015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5451231 h 6858000"/>
              <a:gd name="connsiteX5" fmla="*/ 6277708 w 12192000"/>
              <a:gd name="connsiteY5" fmla="*/ 5451231 h 6858000"/>
              <a:gd name="connsiteX6" fmla="*/ 6277708 w 12192000"/>
              <a:gd name="connsiteY6" fmla="*/ 1481138 h 6858000"/>
              <a:gd name="connsiteX7" fmla="*/ 0 w 12192000"/>
              <a:gd name="connsiteY7" fmla="*/ 148113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5451231"/>
                </a:lnTo>
                <a:lnTo>
                  <a:pt x="6277708" y="5451231"/>
                </a:lnTo>
                <a:lnTo>
                  <a:pt x="6277708" y="1481138"/>
                </a:lnTo>
                <a:lnTo>
                  <a:pt x="0" y="148113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ED6BA20-74C4-B146-8DF6-85C573E19D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8373" y="1488558"/>
            <a:ext cx="5445858" cy="2704640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fr-FR" noProof="0" dirty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89FC2C-42AA-424F-9223-5F73B95D7C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8373" y="4220187"/>
            <a:ext cx="5445858" cy="1223684"/>
          </a:xfrm>
        </p:spPr>
        <p:txBody>
          <a:bodyPr rtlCol="0">
            <a:normAutofit/>
          </a:bodyPr>
          <a:lstStyle>
            <a:lvl1pPr marL="0" indent="0">
              <a:buNone/>
              <a:defRPr sz="1800" b="0" i="0" spc="300">
                <a:solidFill>
                  <a:schemeClr val="tx1"/>
                </a:solidFill>
                <a:latin typeface="+mn-lt"/>
                <a:cs typeface="Gill Sans Light" panose="020B0302020104020203" pitchFamily="34" charset="-79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132737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éparateur de diapositiv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’image 13">
            <a:extLst>
              <a:ext uri="{FF2B5EF4-FFF2-40B4-BE49-F238E27FC236}">
                <a16:creationId xmlns:a16="http://schemas.microsoft.com/office/drawing/2014/main" id="{80C00A69-6129-E54C-B138-69D96462CE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6682850 w 12192000"/>
              <a:gd name="connsiteY3" fmla="*/ 6858000 h 6858000"/>
              <a:gd name="connsiteX4" fmla="*/ 6682850 w 12192000"/>
              <a:gd name="connsiteY4" fmla="*/ 3259237 h 6858000"/>
              <a:gd name="connsiteX5" fmla="*/ 838200 w 12192000"/>
              <a:gd name="connsiteY5" fmla="*/ 3259237 h 6858000"/>
              <a:gd name="connsiteX6" fmla="*/ 8382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6682850" y="6858000"/>
                </a:lnTo>
                <a:lnTo>
                  <a:pt x="6682850" y="3259237"/>
                </a:lnTo>
                <a:lnTo>
                  <a:pt x="838200" y="3259237"/>
                </a:lnTo>
                <a:lnTo>
                  <a:pt x="838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D985175C-7C48-9449-9A0A-088E9BCAE9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8373" y="3259237"/>
            <a:ext cx="5445858" cy="2852737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fr-FR" noProof="0" dirty="0"/>
              <a:t>CLIQUEZ POUR MODIFIER LE STYLE DU TITRE DU MASQUE</a:t>
            </a:r>
          </a:p>
        </p:txBody>
      </p:sp>
      <p:sp>
        <p:nvSpPr>
          <p:cNvPr id="13" name="Espace réservé du texte 2">
            <a:extLst>
              <a:ext uri="{FF2B5EF4-FFF2-40B4-BE49-F238E27FC236}">
                <a16:creationId xmlns:a16="http://schemas.microsoft.com/office/drawing/2014/main" id="{44F669B5-8A24-5846-82A0-51E5506817F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8373" y="6138962"/>
            <a:ext cx="5445858" cy="580815"/>
          </a:xfrm>
        </p:spPr>
        <p:txBody>
          <a:bodyPr rtlCol="0">
            <a:normAutofit/>
          </a:bodyPr>
          <a:lstStyle>
            <a:lvl1pPr marL="0" indent="0">
              <a:buNone/>
              <a:defRPr sz="1800" b="0" i="0" spc="300">
                <a:solidFill>
                  <a:schemeClr val="tx2"/>
                </a:solidFill>
                <a:latin typeface="+mn-lt"/>
                <a:cs typeface="Gill Sans Light" panose="020B0302020104020203" pitchFamily="34" charset="-79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934178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et 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’image 2"/>
          <p:cNvSpPr>
            <a:spLocks noGrp="1"/>
          </p:cNvSpPr>
          <p:nvPr>
            <p:ph type="pic" sz="quarter" idx="10"/>
          </p:nvPr>
        </p:nvSpPr>
        <p:spPr>
          <a:xfrm>
            <a:off x="838200" y="0"/>
            <a:ext cx="5257800" cy="6858000"/>
          </a:xfr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37461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un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A9295395-4EC9-4A2A-A4BF-5B0E3F1E907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8200" y="0"/>
            <a:ext cx="11353800" cy="6858000"/>
          </a:xfrm>
          <a:custGeom>
            <a:avLst/>
            <a:gdLst>
              <a:gd name="connsiteX0" fmla="*/ 0 w 11353800"/>
              <a:gd name="connsiteY0" fmla="*/ 0 h 6858000"/>
              <a:gd name="connsiteX1" fmla="*/ 11353800 w 11353800"/>
              <a:gd name="connsiteY1" fmla="*/ 0 h 6858000"/>
              <a:gd name="connsiteX2" fmla="*/ 11353800 w 11353800"/>
              <a:gd name="connsiteY2" fmla="*/ 4947138 h 6858000"/>
              <a:gd name="connsiteX3" fmla="*/ 7133492 w 11353800"/>
              <a:gd name="connsiteY3" fmla="*/ 4947138 h 6858000"/>
              <a:gd name="connsiteX4" fmla="*/ 7133492 w 11353800"/>
              <a:gd name="connsiteY4" fmla="*/ 6858000 h 6858000"/>
              <a:gd name="connsiteX5" fmla="*/ 0 w 113538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53800" h="6858000">
                <a:moveTo>
                  <a:pt x="0" y="0"/>
                </a:moveTo>
                <a:lnTo>
                  <a:pt x="11353800" y="0"/>
                </a:lnTo>
                <a:lnTo>
                  <a:pt x="11353800" y="4947138"/>
                </a:lnTo>
                <a:lnTo>
                  <a:pt x="7133492" y="4947138"/>
                </a:lnTo>
                <a:lnTo>
                  <a:pt x="7133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C6DA884-7C48-8D49-9DFE-4CE990C95A0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81989" y="5829950"/>
            <a:ext cx="3558320" cy="62865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900"/>
            </a:lvl2pPr>
            <a:lvl3pPr marL="914400" indent="0">
              <a:buNone/>
              <a:defRPr sz="8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 rtl="0"/>
            <a:r>
              <a:rPr lang="fr-FR" noProof="0" dirty="0"/>
              <a:t>La légende vient ici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EEFCCE50-D1A9-1249-AF64-BA06424C80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96179" y="5250600"/>
            <a:ext cx="3545503" cy="564335"/>
          </a:xfrm>
        </p:spPr>
        <p:txBody>
          <a:bodyPr rtlCol="0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fr-FR" noProof="0" dirty="0"/>
              <a:t>LE TITRE VIENT ICI</a:t>
            </a:r>
          </a:p>
        </p:txBody>
      </p:sp>
    </p:spTree>
    <p:extLst>
      <p:ext uri="{BB962C8B-B14F-4D97-AF65-F5344CB8AC3E}">
        <p14:creationId xmlns:p14="http://schemas.microsoft.com/office/powerpoint/2010/main" val="15652620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1F0FA98-2EE8-734A-95BB-A4637DCAD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55A45B-F495-F641-AA7A-36292C3CC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227B26-65C5-5A4B-AAEC-70B3B5201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15" name="Forme 61">
            <a:extLst>
              <a:ext uri="{FF2B5EF4-FFF2-40B4-BE49-F238E27FC236}">
                <a16:creationId xmlns:a16="http://schemas.microsoft.com/office/drawing/2014/main" id="{EFA7F577-E691-D948-943E-8D25DFE256F5}"/>
              </a:ext>
            </a:extLst>
          </p:cNvPr>
          <p:cNvSpPr/>
          <p:nvPr userDrawn="1"/>
        </p:nvSpPr>
        <p:spPr>
          <a:xfrm rot="16200000">
            <a:off x="-1279921" y="4068517"/>
            <a:ext cx="3398046" cy="28469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9050" tIns="19050" rIns="19050" bIns="19050" rtlCol="0" anchor="ctr">
            <a:spAutoFit/>
          </a:bodyPr>
          <a:lstStyle/>
          <a:p>
            <a:pPr rtl="0"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fr-FR" sz="1600" b="1" i="0" spc="0" noProof="0" dirty="0">
                <a:solidFill>
                  <a:schemeClr val="tx2"/>
                </a:solidFill>
                <a:latin typeface="+mj-lt"/>
                <a:cs typeface="Gill Sans" panose="020B0502020104020203" pitchFamily="34" charset="-79"/>
              </a:rPr>
              <a:t>RÉALITÉ VIRTUELLE </a:t>
            </a:r>
          </a:p>
        </p:txBody>
      </p:sp>
      <p:sp>
        <p:nvSpPr>
          <p:cNvPr id="16" name="Forme 62">
            <a:extLst>
              <a:ext uri="{FF2B5EF4-FFF2-40B4-BE49-F238E27FC236}">
                <a16:creationId xmlns:a16="http://schemas.microsoft.com/office/drawing/2014/main" id="{2C8F251E-BB08-9D42-8813-D3CD1AE6AF9A}"/>
              </a:ext>
            </a:extLst>
          </p:cNvPr>
          <p:cNvSpPr/>
          <p:nvPr userDrawn="1"/>
        </p:nvSpPr>
        <p:spPr>
          <a:xfrm flipV="1">
            <a:off x="427810" y="1314994"/>
            <a:ext cx="0" cy="2252508"/>
          </a:xfrm>
          <a:prstGeom prst="line">
            <a:avLst/>
          </a:prstGeom>
          <a:ln w="3810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fr-FR" sz="1500" noProof="0" dirty="0">
              <a:latin typeface="Gill Sans MT" panose="020B0502020104020203" pitchFamily="34" charset="0"/>
            </a:endParaRPr>
          </a:p>
        </p:txBody>
      </p:sp>
      <p:sp>
        <p:nvSpPr>
          <p:cNvPr id="17" name="Forme 42">
            <a:extLst>
              <a:ext uri="{FF2B5EF4-FFF2-40B4-BE49-F238E27FC236}">
                <a16:creationId xmlns:a16="http://schemas.microsoft.com/office/drawing/2014/main" id="{3890D1E5-941D-C642-A000-669C7923941B}"/>
              </a:ext>
            </a:extLst>
          </p:cNvPr>
          <p:cNvSpPr txBox="1">
            <a:spLocks/>
          </p:cNvSpPr>
          <p:nvPr userDrawn="1"/>
        </p:nvSpPr>
        <p:spPr>
          <a:xfrm>
            <a:off x="158397" y="77222"/>
            <a:ext cx="521406" cy="247651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C1C0BE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86CB4B4D-7CA3-9044-876B-883B54F8677D}" type="slidenum">
              <a:rPr lang="fr-FR" sz="1050" noProof="0" smtClean="0">
                <a:solidFill>
                  <a:schemeClr val="tx2"/>
                </a:solidFill>
              </a:rPr>
              <a:pPr algn="ctr" rtl="0"/>
              <a:t>‹N°›</a:t>
            </a:fld>
            <a:endParaRPr lang="fr-FR" sz="1050" noProof="0" dirty="0">
              <a:solidFill>
                <a:schemeClr val="tx2"/>
              </a:solidFill>
            </a:endParaRPr>
          </a:p>
        </p:txBody>
      </p:sp>
      <p:sp>
        <p:nvSpPr>
          <p:cNvPr id="19" name="Forme 61">
            <a:extLst>
              <a:ext uri="{FF2B5EF4-FFF2-40B4-BE49-F238E27FC236}">
                <a16:creationId xmlns:a16="http://schemas.microsoft.com/office/drawing/2014/main" id="{B3E93633-ABFF-9C4A-BBE4-734B074DB938}"/>
              </a:ext>
            </a:extLst>
          </p:cNvPr>
          <p:cNvSpPr/>
          <p:nvPr userDrawn="1"/>
        </p:nvSpPr>
        <p:spPr>
          <a:xfrm>
            <a:off x="129758" y="5998559"/>
            <a:ext cx="38537" cy="71558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rtlCol="0" anchor="ctr">
            <a:spAutoFit/>
          </a:bodyPr>
          <a:lstStyle/>
          <a:p>
            <a:pPr rtl="0"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endParaRPr lang="fr-FR" sz="4400" b="1" i="0" spc="0" noProof="0" dirty="0">
              <a:solidFill>
                <a:schemeClr val="tx2"/>
              </a:solidFill>
              <a:latin typeface="+mj-lt"/>
              <a:cs typeface="Gill Sans" panose="020B0502020104020203" pitchFamily="34" charset="-79"/>
            </a:endParaRPr>
          </a:p>
        </p:txBody>
      </p:sp>
      <p:sp>
        <p:nvSpPr>
          <p:cNvPr id="13" name="Forme 61">
            <a:extLst>
              <a:ext uri="{FF2B5EF4-FFF2-40B4-BE49-F238E27FC236}">
                <a16:creationId xmlns:a16="http://schemas.microsoft.com/office/drawing/2014/main" id="{0F86F919-DE82-498E-921C-3A5A06118BA6}"/>
              </a:ext>
            </a:extLst>
          </p:cNvPr>
          <p:cNvSpPr/>
          <p:nvPr userDrawn="1"/>
        </p:nvSpPr>
        <p:spPr>
          <a:xfrm rot="16200000">
            <a:off x="-1083197" y="1784352"/>
            <a:ext cx="3004599" cy="28469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9050" tIns="19050" rIns="19050" bIns="19050" rtlCol="0" anchor="ctr">
            <a:spAutoFit/>
          </a:bodyPr>
          <a:lstStyle/>
          <a:p>
            <a:pPr algn="r" rtl="0"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fr-CA" sz="1600" b="1" i="0" spc="0" noProof="0" dirty="0">
                <a:solidFill>
                  <a:schemeClr val="tx2"/>
                </a:solidFill>
                <a:latin typeface="+mj-lt"/>
                <a:cs typeface="Gill Sans" panose="020B0502020104020203" pitchFamily="34" charset="-79"/>
              </a:rPr>
              <a:t>582 434</a:t>
            </a:r>
            <a:endParaRPr lang="fr-FR" sz="1600" b="1" i="0" spc="0" noProof="0" dirty="0">
              <a:solidFill>
                <a:schemeClr val="tx2"/>
              </a:solidFill>
              <a:latin typeface="+mj-lt"/>
              <a:cs typeface="Gill Sans" panose="020B0502020104020203" pitchFamily="34" charset="-79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9308648-1B58-4611-96C2-894995AB152C}"/>
              </a:ext>
            </a:extLst>
          </p:cNvPr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92084" y="6098087"/>
            <a:ext cx="654034" cy="64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73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86" r:id="rId2"/>
    <p:sldLayoutId id="2147483684" r:id="rId3"/>
    <p:sldLayoutId id="2147483685" r:id="rId4"/>
    <p:sldLayoutId id="2147483673" r:id="rId5"/>
    <p:sldLayoutId id="2147483651" r:id="rId6"/>
    <p:sldLayoutId id="2147483674" r:id="rId7"/>
    <p:sldLayoutId id="2147483670" r:id="rId8"/>
    <p:sldLayoutId id="2147483669" r:id="rId9"/>
    <p:sldLayoutId id="2147483664" r:id="rId10"/>
    <p:sldLayoutId id="2147483653" r:id="rId11"/>
    <p:sldLayoutId id="2147483680" r:id="rId12"/>
    <p:sldLayoutId id="2147483678" r:id="rId13"/>
    <p:sldLayoutId id="2147483679" r:id="rId14"/>
    <p:sldLayoutId id="2147483683" r:id="rId15"/>
    <p:sldLayoutId id="2147483675" r:id="rId16"/>
    <p:sldLayoutId id="2147483681" r:id="rId17"/>
    <p:sldLayoutId id="2147483682" r:id="rId18"/>
    <p:sldLayoutId id="2147483671" r:id="rId19"/>
    <p:sldLayoutId id="2147483677" r:id="rId20"/>
    <p:sldLayoutId id="2147483676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-150">
          <a:solidFill>
            <a:schemeClr val="tx2"/>
          </a:solidFill>
          <a:latin typeface="+mj-lt"/>
          <a:ea typeface="+mj-ea"/>
          <a:cs typeface="Gill Sans" panose="020B0502020104020203" pitchFamily="34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8" userDrawn="1">
          <p15:clr>
            <a:srgbClr val="F26B43"/>
          </p15:clr>
        </p15:guide>
        <p15:guide id="2" orient="horz" pos="41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81D511-3DA4-4126-86BB-46C1C2A89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3527"/>
            <a:ext cx="10515600" cy="2510945"/>
          </a:xfrm>
        </p:spPr>
        <p:txBody>
          <a:bodyPr>
            <a:normAutofit/>
          </a:bodyPr>
          <a:lstStyle/>
          <a:p>
            <a:pPr algn="ctr"/>
            <a:r>
              <a:rPr lang="en-CA" dirty="0">
                <a:ea typeface="+mj-lt"/>
                <a:cs typeface="+mj-lt"/>
              </a:rPr>
              <a:t>XR: INTEFACE UTILISATEUR (UI) </a:t>
            </a:r>
            <a:br>
              <a:rPr lang="en-CA" dirty="0">
                <a:ea typeface="+mj-lt"/>
                <a:cs typeface="+mj-lt"/>
              </a:rPr>
            </a:br>
            <a:r>
              <a:rPr lang="en-CA" dirty="0">
                <a:ea typeface="+mj-lt"/>
                <a:cs typeface="+mj-lt"/>
              </a:rPr>
              <a:t>EN «WORLD SPACE»</a:t>
            </a:r>
            <a:r>
              <a:rPr lang="en-CA" dirty="0">
                <a:cs typeface="Gill Sans"/>
              </a:rPr>
              <a:t> 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6892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C81F10-3741-4479-8773-05D88AF16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AJOUTER UN </a:t>
            </a:r>
            <a:r>
              <a:rPr lang="fr-CA" dirty="0">
                <a:solidFill>
                  <a:schemeClr val="accent4"/>
                </a:solidFill>
              </a:rPr>
              <a:t>CANVAS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A95696F-288A-4B54-81A8-B4CC506341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7405" y="1315353"/>
            <a:ext cx="4717189" cy="4816257"/>
          </a:xfrm>
        </p:spPr>
      </p:pic>
    </p:spTree>
    <p:extLst>
      <p:ext uri="{BB962C8B-B14F-4D97-AF65-F5344CB8AC3E}">
        <p14:creationId xmlns:p14="http://schemas.microsoft.com/office/powerpoint/2010/main" val="2037135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F36625-5DBD-465D-9656-9512DC392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>
                <a:solidFill>
                  <a:schemeClr val="accent4"/>
                </a:solidFill>
              </a:rPr>
              <a:t>CANVAS</a:t>
            </a:r>
            <a:r>
              <a:rPr lang="fr-CA" dirty="0"/>
              <a:t>:  ACTIVER «WORLD SPACE»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47C01A0-2848-4273-9049-59728B1EA2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0435" y="1270000"/>
            <a:ext cx="3591129" cy="4906963"/>
          </a:xfrm>
        </p:spPr>
      </p:pic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B554E292-621D-45C8-B262-C616E36FF8CE}"/>
              </a:ext>
            </a:extLst>
          </p:cNvPr>
          <p:cNvSpPr/>
          <p:nvPr/>
        </p:nvSpPr>
        <p:spPr>
          <a:xfrm rot="10800000">
            <a:off x="7790595" y="3763539"/>
            <a:ext cx="762720" cy="113683"/>
          </a:xfrm>
          <a:custGeom>
            <a:avLst/>
            <a:gdLst>
              <a:gd name="connsiteX0" fmla="*/ 2164080 w 3152592"/>
              <a:gd name="connsiteY0" fmla="*/ 0 h 3520811"/>
              <a:gd name="connsiteX1" fmla="*/ 3149600 w 3152592"/>
              <a:gd name="connsiteY1" fmla="*/ 1899920 h 3520811"/>
              <a:gd name="connsiteX2" fmla="*/ 2377440 w 3152592"/>
              <a:gd name="connsiteY2" fmla="*/ 3129280 h 3520811"/>
              <a:gd name="connsiteX3" fmla="*/ 0 w 3152592"/>
              <a:gd name="connsiteY3" fmla="*/ 3474720 h 3520811"/>
              <a:gd name="connsiteX0" fmla="*/ 2164080 w 3476345"/>
              <a:gd name="connsiteY0" fmla="*/ 0 h 3518314"/>
              <a:gd name="connsiteX1" fmla="*/ 3474720 w 3476345"/>
              <a:gd name="connsiteY1" fmla="*/ 2042160 h 3518314"/>
              <a:gd name="connsiteX2" fmla="*/ 2377440 w 3476345"/>
              <a:gd name="connsiteY2" fmla="*/ 3129280 h 3518314"/>
              <a:gd name="connsiteX3" fmla="*/ 0 w 3476345"/>
              <a:gd name="connsiteY3" fmla="*/ 3474720 h 3518314"/>
              <a:gd name="connsiteX0" fmla="*/ 2164080 w 2502518"/>
              <a:gd name="connsiteY0" fmla="*/ 0 h 3518314"/>
              <a:gd name="connsiteX1" fmla="*/ 2377440 w 2502518"/>
              <a:gd name="connsiteY1" fmla="*/ 3129280 h 3518314"/>
              <a:gd name="connsiteX2" fmla="*/ 0 w 2502518"/>
              <a:gd name="connsiteY2" fmla="*/ 3474720 h 3518314"/>
              <a:gd name="connsiteX0" fmla="*/ 2164080 w 2796098"/>
              <a:gd name="connsiteY0" fmla="*/ 0 h 3518314"/>
              <a:gd name="connsiteX1" fmla="*/ 2377440 w 2796098"/>
              <a:gd name="connsiteY1" fmla="*/ 3129280 h 3518314"/>
              <a:gd name="connsiteX2" fmla="*/ 0 w 2796098"/>
              <a:gd name="connsiteY2" fmla="*/ 3474720 h 3518314"/>
              <a:gd name="connsiteX0" fmla="*/ 2164080 w 2164080"/>
              <a:gd name="connsiteY0" fmla="*/ 0 h 3474720"/>
              <a:gd name="connsiteX1" fmla="*/ 0 w 2164080"/>
              <a:gd name="connsiteY1" fmla="*/ 3474720 h 3474720"/>
              <a:gd name="connsiteX0" fmla="*/ 2164080 w 2164080"/>
              <a:gd name="connsiteY0" fmla="*/ 0 h 3474720"/>
              <a:gd name="connsiteX1" fmla="*/ 0 w 2164080"/>
              <a:gd name="connsiteY1" fmla="*/ 3474720 h 3474720"/>
              <a:gd name="connsiteX0" fmla="*/ 2164080 w 2725441"/>
              <a:gd name="connsiteY0" fmla="*/ 198 h 3474918"/>
              <a:gd name="connsiteX1" fmla="*/ 0 w 2725441"/>
              <a:gd name="connsiteY1" fmla="*/ 3474918 h 3474918"/>
              <a:gd name="connsiteX0" fmla="*/ 2164080 w 2956103"/>
              <a:gd name="connsiteY0" fmla="*/ 0 h 3474720"/>
              <a:gd name="connsiteX1" fmla="*/ 0 w 2956103"/>
              <a:gd name="connsiteY1" fmla="*/ 3474720 h 3474720"/>
              <a:gd name="connsiteX0" fmla="*/ 2164080 w 3106715"/>
              <a:gd name="connsiteY0" fmla="*/ 0 h 3474720"/>
              <a:gd name="connsiteX1" fmla="*/ 0 w 3106715"/>
              <a:gd name="connsiteY1" fmla="*/ 3474720 h 3474720"/>
              <a:gd name="connsiteX0" fmla="*/ 0 w 2860965"/>
              <a:gd name="connsiteY0" fmla="*/ 0 h 164592"/>
              <a:gd name="connsiteX1" fmla="*/ 1539240 w 2860965"/>
              <a:gd name="connsiteY1" fmla="*/ 164592 h 164592"/>
              <a:gd name="connsiteX0" fmla="*/ 0 w 2586915"/>
              <a:gd name="connsiteY0" fmla="*/ 359182 h 523774"/>
              <a:gd name="connsiteX1" fmla="*/ 1539240 w 2586915"/>
              <a:gd name="connsiteY1" fmla="*/ 523774 h 523774"/>
              <a:gd name="connsiteX0" fmla="*/ 0 w 1539240"/>
              <a:gd name="connsiteY0" fmla="*/ 344133 h 508978"/>
              <a:gd name="connsiteX1" fmla="*/ 1539240 w 1539240"/>
              <a:gd name="connsiteY1" fmla="*/ 508725 h 508978"/>
              <a:gd name="connsiteX0" fmla="*/ 0 w 2862013"/>
              <a:gd name="connsiteY0" fmla="*/ 2116969 h 2116969"/>
              <a:gd name="connsiteX1" fmla="*/ 2862013 w 2862013"/>
              <a:gd name="connsiteY1" fmla="*/ 0 h 2116969"/>
              <a:gd name="connsiteX0" fmla="*/ 0 w 2862013"/>
              <a:gd name="connsiteY0" fmla="*/ 2116969 h 2116969"/>
              <a:gd name="connsiteX1" fmla="*/ 2862013 w 2862013"/>
              <a:gd name="connsiteY1" fmla="*/ 0 h 2116969"/>
              <a:gd name="connsiteX0" fmla="*/ 0 w 2862013"/>
              <a:gd name="connsiteY0" fmla="*/ 2116969 h 2116969"/>
              <a:gd name="connsiteX1" fmla="*/ 2862013 w 2862013"/>
              <a:gd name="connsiteY1" fmla="*/ 0 h 2116969"/>
              <a:gd name="connsiteX0" fmla="*/ 78509 w 400143"/>
              <a:gd name="connsiteY0" fmla="*/ 1690841 h 1690841"/>
              <a:gd name="connsiteX1" fmla="*/ 206200 w 400143"/>
              <a:gd name="connsiteY1" fmla="*/ 0 h 1690841"/>
              <a:gd name="connsiteX0" fmla="*/ 31129 w 361230"/>
              <a:gd name="connsiteY0" fmla="*/ 1974926 h 1974926"/>
              <a:gd name="connsiteX1" fmla="*/ 212086 w 361230"/>
              <a:gd name="connsiteY1" fmla="*/ 0 h 1974926"/>
              <a:gd name="connsiteX0" fmla="*/ 0 w 1024335"/>
              <a:gd name="connsiteY0" fmla="*/ 1832883 h 1832883"/>
              <a:gd name="connsiteX1" fmla="*/ 1024335 w 1024335"/>
              <a:gd name="connsiteY1" fmla="*/ 0 h 1832883"/>
              <a:gd name="connsiteX0" fmla="*/ 0 w 1024335"/>
              <a:gd name="connsiteY0" fmla="*/ 1833368 h 1833368"/>
              <a:gd name="connsiteX1" fmla="*/ 1024335 w 1024335"/>
              <a:gd name="connsiteY1" fmla="*/ 485 h 1833368"/>
              <a:gd name="connsiteX0" fmla="*/ 0 w 2009756"/>
              <a:gd name="connsiteY0" fmla="*/ 3214 h 1055573"/>
              <a:gd name="connsiteX1" fmla="*/ 2009756 w 2009756"/>
              <a:gd name="connsiteY1" fmla="*/ 1055573 h 1055573"/>
              <a:gd name="connsiteX0" fmla="*/ 19 w 2009775"/>
              <a:gd name="connsiteY0" fmla="*/ 0 h 1052359"/>
              <a:gd name="connsiteX1" fmla="*/ 2009775 w 2009775"/>
              <a:gd name="connsiteY1" fmla="*/ 1052359 h 1052359"/>
              <a:gd name="connsiteX0" fmla="*/ 6 w 4300201"/>
              <a:gd name="connsiteY0" fmla="*/ 0 h 2099924"/>
              <a:gd name="connsiteX1" fmla="*/ 4300201 w 4300201"/>
              <a:gd name="connsiteY1" fmla="*/ 2099924 h 2099924"/>
              <a:gd name="connsiteX0" fmla="*/ 10 w 4300205"/>
              <a:gd name="connsiteY0" fmla="*/ 0 h 2099924"/>
              <a:gd name="connsiteX1" fmla="*/ 4300205 w 4300205"/>
              <a:gd name="connsiteY1" fmla="*/ 2099924 h 2099924"/>
              <a:gd name="connsiteX0" fmla="*/ 5 w 6439718"/>
              <a:gd name="connsiteY0" fmla="*/ 394758 h 493365"/>
              <a:gd name="connsiteX1" fmla="*/ 6439718 w 6439718"/>
              <a:gd name="connsiteY1" fmla="*/ 57 h 493365"/>
              <a:gd name="connsiteX0" fmla="*/ 3 w 6439716"/>
              <a:gd name="connsiteY0" fmla="*/ 594263 h 653311"/>
              <a:gd name="connsiteX1" fmla="*/ 6439716 w 6439716"/>
              <a:gd name="connsiteY1" fmla="*/ 199562 h 653311"/>
              <a:gd name="connsiteX0" fmla="*/ 999 w 6440712"/>
              <a:gd name="connsiteY0" fmla="*/ 520825 h 1008936"/>
              <a:gd name="connsiteX1" fmla="*/ 6440712 w 6440712"/>
              <a:gd name="connsiteY1" fmla="*/ 126124 h 1008936"/>
              <a:gd name="connsiteX0" fmla="*/ 997 w 6440725"/>
              <a:gd name="connsiteY0" fmla="*/ 1044632 h 1398188"/>
              <a:gd name="connsiteX1" fmla="*/ 6440710 w 6440725"/>
              <a:gd name="connsiteY1" fmla="*/ 649931 h 1398188"/>
              <a:gd name="connsiteX0" fmla="*/ 1070 w 5988038"/>
              <a:gd name="connsiteY0" fmla="*/ 928176 h 1291688"/>
              <a:gd name="connsiteX1" fmla="*/ 5988022 w 5988038"/>
              <a:gd name="connsiteY1" fmla="*/ 666640 h 1291688"/>
              <a:gd name="connsiteX0" fmla="*/ 1219 w 5988171"/>
              <a:gd name="connsiteY0" fmla="*/ 261536 h 896757"/>
              <a:gd name="connsiteX1" fmla="*/ 5988171 w 5988171"/>
              <a:gd name="connsiteY1" fmla="*/ 0 h 896757"/>
              <a:gd name="connsiteX0" fmla="*/ 1846 w 4151121"/>
              <a:gd name="connsiteY0" fmla="*/ 0 h 2070194"/>
              <a:gd name="connsiteX1" fmla="*/ 4151121 w 4151121"/>
              <a:gd name="connsiteY1" fmla="*/ 2064414 h 2070194"/>
              <a:gd name="connsiteX0" fmla="*/ 1953 w 4151228"/>
              <a:gd name="connsiteY0" fmla="*/ 0 h 2064414"/>
              <a:gd name="connsiteX1" fmla="*/ 4151228 w 4151228"/>
              <a:gd name="connsiteY1" fmla="*/ 2064414 h 2064414"/>
              <a:gd name="connsiteX0" fmla="*/ 1856 w 4328685"/>
              <a:gd name="connsiteY0" fmla="*/ 0 h 2055536"/>
              <a:gd name="connsiteX1" fmla="*/ 4328685 w 4328685"/>
              <a:gd name="connsiteY1" fmla="*/ 2055536 h 2055536"/>
              <a:gd name="connsiteX0" fmla="*/ 2095 w 4328924"/>
              <a:gd name="connsiteY0" fmla="*/ 0 h 2055536"/>
              <a:gd name="connsiteX1" fmla="*/ 4328924 w 4328924"/>
              <a:gd name="connsiteY1" fmla="*/ 2055536 h 2055536"/>
              <a:gd name="connsiteX0" fmla="*/ 1958 w 4550729"/>
              <a:gd name="connsiteY0" fmla="*/ 0 h 2046658"/>
              <a:gd name="connsiteX1" fmla="*/ 4550729 w 4550729"/>
              <a:gd name="connsiteY1" fmla="*/ 2046658 h 2046658"/>
              <a:gd name="connsiteX0" fmla="*/ 3176476 w 3176476"/>
              <a:gd name="connsiteY0" fmla="*/ 0 h 2455031"/>
              <a:gd name="connsiteX1" fmla="*/ 268004 w 3176476"/>
              <a:gd name="connsiteY1" fmla="*/ 2455031 h 2455031"/>
              <a:gd name="connsiteX0" fmla="*/ 630309 w 630309"/>
              <a:gd name="connsiteY0" fmla="*/ 0 h 919391"/>
              <a:gd name="connsiteX1" fmla="*/ 615958 w 630309"/>
              <a:gd name="connsiteY1" fmla="*/ 688375 h 919391"/>
              <a:gd name="connsiteX0" fmla="*/ 28034 w 45244"/>
              <a:gd name="connsiteY0" fmla="*/ 0 h 781441"/>
              <a:gd name="connsiteX1" fmla="*/ 13683 w 45244"/>
              <a:gd name="connsiteY1" fmla="*/ 688375 h 781441"/>
              <a:gd name="connsiteX0" fmla="*/ 14351 w 47434"/>
              <a:gd name="connsiteY0" fmla="*/ 0 h 688375"/>
              <a:gd name="connsiteX1" fmla="*/ 0 w 47434"/>
              <a:gd name="connsiteY1" fmla="*/ 688375 h 688375"/>
              <a:gd name="connsiteX0" fmla="*/ 1106304 w 1106304"/>
              <a:gd name="connsiteY0" fmla="*/ 0 h 910317"/>
              <a:gd name="connsiteX1" fmla="*/ 0 w 1106304"/>
              <a:gd name="connsiteY1" fmla="*/ 910317 h 910317"/>
              <a:gd name="connsiteX0" fmla="*/ 1273447 w 1273447"/>
              <a:gd name="connsiteY0" fmla="*/ 0 h 910420"/>
              <a:gd name="connsiteX1" fmla="*/ 167143 w 1273447"/>
              <a:gd name="connsiteY1" fmla="*/ 910317 h 910420"/>
              <a:gd name="connsiteX0" fmla="*/ 1281684 w 1281684"/>
              <a:gd name="connsiteY0" fmla="*/ 0 h 954802"/>
              <a:gd name="connsiteX1" fmla="*/ 166503 w 1281684"/>
              <a:gd name="connsiteY1" fmla="*/ 954705 h 954802"/>
              <a:gd name="connsiteX0" fmla="*/ 86849 w 454239"/>
              <a:gd name="connsiteY0" fmla="*/ 0 h 1079076"/>
              <a:gd name="connsiteX1" fmla="*/ 454239 w 454239"/>
              <a:gd name="connsiteY1" fmla="*/ 1078992 h 1079076"/>
              <a:gd name="connsiteX0" fmla="*/ 134434 w 412374"/>
              <a:gd name="connsiteY0" fmla="*/ 1740408 h 1754487"/>
              <a:gd name="connsiteX1" fmla="*/ 412374 w 412374"/>
              <a:gd name="connsiteY1" fmla="*/ 0 h 1754487"/>
              <a:gd name="connsiteX0" fmla="*/ 60924 w 485236"/>
              <a:gd name="connsiteY0" fmla="*/ 1597533 h 1612662"/>
              <a:gd name="connsiteX1" fmla="*/ 485236 w 485236"/>
              <a:gd name="connsiteY1" fmla="*/ 0 h 1612662"/>
              <a:gd name="connsiteX0" fmla="*/ 70 w 966291"/>
              <a:gd name="connsiteY0" fmla="*/ 1117444 h 1137628"/>
              <a:gd name="connsiteX1" fmla="*/ 966291 w 966291"/>
              <a:gd name="connsiteY1" fmla="*/ 0 h 1137628"/>
              <a:gd name="connsiteX0" fmla="*/ 275 w 765649"/>
              <a:gd name="connsiteY0" fmla="*/ 0 h 120992"/>
              <a:gd name="connsiteX1" fmla="*/ 765649 w 765649"/>
              <a:gd name="connsiteY1" fmla="*/ 86849 h 120992"/>
              <a:gd name="connsiteX0" fmla="*/ 41 w 765415"/>
              <a:gd name="connsiteY0" fmla="*/ 0 h 380974"/>
              <a:gd name="connsiteX1" fmla="*/ 765415 w 765415"/>
              <a:gd name="connsiteY1" fmla="*/ 86849 h 380974"/>
              <a:gd name="connsiteX0" fmla="*/ 38 w 803308"/>
              <a:gd name="connsiteY0" fmla="*/ 59619 h 342557"/>
              <a:gd name="connsiteX1" fmla="*/ 803308 w 803308"/>
              <a:gd name="connsiteY1" fmla="*/ 0 h 342557"/>
              <a:gd name="connsiteX0" fmla="*/ 924509 w 924509"/>
              <a:gd name="connsiteY0" fmla="*/ 1524304 h 1547347"/>
              <a:gd name="connsiteX1" fmla="*/ 56577 w 924509"/>
              <a:gd name="connsiteY1" fmla="*/ 0 h 1547347"/>
              <a:gd name="connsiteX0" fmla="*/ 939067 w 939067"/>
              <a:gd name="connsiteY0" fmla="*/ 1613813 h 1635346"/>
              <a:gd name="connsiteX1" fmla="*/ 55977 w 939067"/>
              <a:gd name="connsiteY1" fmla="*/ 0 h 1635346"/>
              <a:gd name="connsiteX0" fmla="*/ 99 w 499414"/>
              <a:gd name="connsiteY0" fmla="*/ 0 h 479540"/>
              <a:gd name="connsiteX1" fmla="*/ 499414 w 499414"/>
              <a:gd name="connsiteY1" fmla="*/ 219585 h 479540"/>
              <a:gd name="connsiteX0" fmla="*/ 0 w 499315"/>
              <a:gd name="connsiteY0" fmla="*/ 0 h 445186"/>
              <a:gd name="connsiteX1" fmla="*/ 499315 w 499315"/>
              <a:gd name="connsiteY1" fmla="*/ 219585 h 445186"/>
              <a:gd name="connsiteX0" fmla="*/ 0 w 487117"/>
              <a:gd name="connsiteY0" fmla="*/ 0 h 438032"/>
              <a:gd name="connsiteX1" fmla="*/ 487117 w 487117"/>
              <a:gd name="connsiteY1" fmla="*/ 210855 h 438032"/>
              <a:gd name="connsiteX0" fmla="*/ 0 w 531842"/>
              <a:gd name="connsiteY0" fmla="*/ 347895 h 406458"/>
              <a:gd name="connsiteX1" fmla="*/ 531842 w 531842"/>
              <a:gd name="connsiteY1" fmla="*/ 0 h 406458"/>
              <a:gd name="connsiteX0" fmla="*/ 0 w 1172987"/>
              <a:gd name="connsiteY0" fmla="*/ 523446 h 529773"/>
              <a:gd name="connsiteX1" fmla="*/ 1172987 w 1172987"/>
              <a:gd name="connsiteY1" fmla="*/ 0 h 529773"/>
              <a:gd name="connsiteX0" fmla="*/ 0 w 1172987"/>
              <a:gd name="connsiteY0" fmla="*/ 523446 h 523446"/>
              <a:gd name="connsiteX1" fmla="*/ 1172987 w 1172987"/>
              <a:gd name="connsiteY1" fmla="*/ 0 h 523446"/>
              <a:gd name="connsiteX0" fmla="*/ 0 w 1172987"/>
              <a:gd name="connsiteY0" fmla="*/ 1135330 h 1135330"/>
              <a:gd name="connsiteX1" fmla="*/ 1172987 w 1172987"/>
              <a:gd name="connsiteY1" fmla="*/ 611884 h 1135330"/>
              <a:gd name="connsiteX0" fmla="*/ 0 w 1263350"/>
              <a:gd name="connsiteY0" fmla="*/ 1010403 h 1010403"/>
              <a:gd name="connsiteX1" fmla="*/ 1263350 w 1263350"/>
              <a:gd name="connsiteY1" fmla="*/ 662508 h 1010403"/>
              <a:gd name="connsiteX0" fmla="*/ 0 w 1349410"/>
              <a:gd name="connsiteY0" fmla="*/ 1217605 h 1217605"/>
              <a:gd name="connsiteX1" fmla="*/ 1349410 w 1349410"/>
              <a:gd name="connsiteY1" fmla="*/ 583284 h 1217605"/>
              <a:gd name="connsiteX0" fmla="*/ 0 w 1349410"/>
              <a:gd name="connsiteY0" fmla="*/ 1061676 h 1061676"/>
              <a:gd name="connsiteX1" fmla="*/ 1349410 w 1349410"/>
              <a:gd name="connsiteY1" fmla="*/ 427355 h 1061676"/>
              <a:gd name="connsiteX0" fmla="*/ 0 w 1043898"/>
              <a:gd name="connsiteY0" fmla="*/ 1111089 h 1111089"/>
              <a:gd name="connsiteX1" fmla="*/ 1043898 w 1043898"/>
              <a:gd name="connsiteY1" fmla="*/ 412092 h 1111089"/>
              <a:gd name="connsiteX0" fmla="*/ 0 w 1043898"/>
              <a:gd name="connsiteY0" fmla="*/ 698997 h 698997"/>
              <a:gd name="connsiteX1" fmla="*/ 1043898 w 1043898"/>
              <a:gd name="connsiteY1" fmla="*/ 0 h 698997"/>
              <a:gd name="connsiteX0" fmla="*/ 0 w 1082625"/>
              <a:gd name="connsiteY0" fmla="*/ 652799 h 652799"/>
              <a:gd name="connsiteX1" fmla="*/ 1082625 w 1082625"/>
              <a:gd name="connsiteY1" fmla="*/ 0 h 652799"/>
              <a:gd name="connsiteX0" fmla="*/ 0 w 1702254"/>
              <a:gd name="connsiteY0" fmla="*/ 809871 h 809871"/>
              <a:gd name="connsiteX1" fmla="*/ 1702254 w 1702254"/>
              <a:gd name="connsiteY1" fmla="*/ 0 h 809871"/>
              <a:gd name="connsiteX0" fmla="*/ 80 w 1702334"/>
              <a:gd name="connsiteY0" fmla="*/ 809871 h 853988"/>
              <a:gd name="connsiteX1" fmla="*/ 1702334 w 1702334"/>
              <a:gd name="connsiteY1" fmla="*/ 0 h 853988"/>
              <a:gd name="connsiteX0" fmla="*/ 49 w 1727920"/>
              <a:gd name="connsiteY0" fmla="*/ 881825 h 906102"/>
              <a:gd name="connsiteX1" fmla="*/ 1702303 w 1727920"/>
              <a:gd name="connsiteY1" fmla="*/ 71954 h 906102"/>
              <a:gd name="connsiteX0" fmla="*/ 548206 w 548206"/>
              <a:gd name="connsiteY0" fmla="*/ 0 h 1777196"/>
              <a:gd name="connsiteX1" fmla="*/ 0 w 548206"/>
              <a:gd name="connsiteY1" fmla="*/ 1777196 h 1777196"/>
              <a:gd name="connsiteX0" fmla="*/ 548206 w 548206"/>
              <a:gd name="connsiteY0" fmla="*/ 0 h 1777196"/>
              <a:gd name="connsiteX1" fmla="*/ 0 w 548206"/>
              <a:gd name="connsiteY1" fmla="*/ 1777196 h 1777196"/>
              <a:gd name="connsiteX0" fmla="*/ 548206 w 548280"/>
              <a:gd name="connsiteY0" fmla="*/ 0 h 1777196"/>
              <a:gd name="connsiteX1" fmla="*/ 0 w 548280"/>
              <a:gd name="connsiteY1" fmla="*/ 1777196 h 1777196"/>
              <a:gd name="connsiteX0" fmla="*/ 0 w 2006303"/>
              <a:gd name="connsiteY0" fmla="*/ 0 h 1666958"/>
              <a:gd name="connsiteX1" fmla="*/ 1931426 w 2006303"/>
              <a:gd name="connsiteY1" fmla="*/ 1666958 h 1666958"/>
              <a:gd name="connsiteX0" fmla="*/ 0 w 3576673"/>
              <a:gd name="connsiteY0" fmla="*/ 2069488 h 2108984"/>
              <a:gd name="connsiteX1" fmla="*/ 3528881 w 3576673"/>
              <a:gd name="connsiteY1" fmla="*/ 12840 h 2108984"/>
              <a:gd name="connsiteX0" fmla="*/ 0 w 3528881"/>
              <a:gd name="connsiteY0" fmla="*/ 2060819 h 2101650"/>
              <a:gd name="connsiteX1" fmla="*/ 3528881 w 3528881"/>
              <a:gd name="connsiteY1" fmla="*/ 4171 h 2101650"/>
              <a:gd name="connsiteX0" fmla="*/ 0 w 4220317"/>
              <a:gd name="connsiteY0" fmla="*/ 2488940 h 2524399"/>
              <a:gd name="connsiteX1" fmla="*/ 4220317 w 4220317"/>
              <a:gd name="connsiteY1" fmla="*/ 3588 h 2524399"/>
              <a:gd name="connsiteX0" fmla="*/ 0 w 4220814"/>
              <a:gd name="connsiteY0" fmla="*/ 2635306 h 2663728"/>
              <a:gd name="connsiteX1" fmla="*/ 4220317 w 4220814"/>
              <a:gd name="connsiteY1" fmla="*/ 149954 h 2663728"/>
              <a:gd name="connsiteX0" fmla="*/ 18 w 4220830"/>
              <a:gd name="connsiteY0" fmla="*/ 2597628 h 3018337"/>
              <a:gd name="connsiteX1" fmla="*/ 4220335 w 4220830"/>
              <a:gd name="connsiteY1" fmla="*/ 112276 h 3018337"/>
              <a:gd name="connsiteX0" fmla="*/ 18 w 4274470"/>
              <a:gd name="connsiteY0" fmla="*/ 2453526 h 2883892"/>
              <a:gd name="connsiteX1" fmla="*/ 4273981 w 4274470"/>
              <a:gd name="connsiteY1" fmla="*/ 115158 h 2883892"/>
              <a:gd name="connsiteX0" fmla="*/ 113078 w 113078"/>
              <a:gd name="connsiteY0" fmla="*/ 0 h 2267144"/>
              <a:gd name="connsiteX1" fmla="*/ 0 w 113078"/>
              <a:gd name="connsiteY1" fmla="*/ 2267144 h 2267144"/>
              <a:gd name="connsiteX0" fmla="*/ 667420 w 667420"/>
              <a:gd name="connsiteY0" fmla="*/ 0 h 4153444"/>
              <a:gd name="connsiteX1" fmla="*/ 0 w 667420"/>
              <a:gd name="connsiteY1" fmla="*/ 4153444 h 4153444"/>
              <a:gd name="connsiteX0" fmla="*/ 667420 w 667420"/>
              <a:gd name="connsiteY0" fmla="*/ 0 h 4153444"/>
              <a:gd name="connsiteX1" fmla="*/ 0 w 667420"/>
              <a:gd name="connsiteY1" fmla="*/ 4153444 h 4153444"/>
              <a:gd name="connsiteX0" fmla="*/ 1066784 w 1066784"/>
              <a:gd name="connsiteY0" fmla="*/ 0 h 4104449"/>
              <a:gd name="connsiteX1" fmla="*/ 0 w 1066784"/>
              <a:gd name="connsiteY1" fmla="*/ 4104449 h 4104449"/>
              <a:gd name="connsiteX0" fmla="*/ 20 w 3482515"/>
              <a:gd name="connsiteY0" fmla="*/ 0 h 924426"/>
              <a:gd name="connsiteX1" fmla="*/ 3461799 w 3482515"/>
              <a:gd name="connsiteY1" fmla="*/ 298660 h 924426"/>
              <a:gd name="connsiteX0" fmla="*/ 56 w 1101474"/>
              <a:gd name="connsiteY0" fmla="*/ 0 h 1276792"/>
              <a:gd name="connsiteX1" fmla="*/ 1049884 w 1101474"/>
              <a:gd name="connsiteY1" fmla="*/ 1145796 h 1276792"/>
              <a:gd name="connsiteX0" fmla="*/ 35 w 1902472"/>
              <a:gd name="connsiteY0" fmla="*/ 1269997 h 1879107"/>
              <a:gd name="connsiteX1" fmla="*/ 1868204 w 1902472"/>
              <a:gd name="connsiteY1" fmla="*/ 826 h 1879107"/>
              <a:gd name="connsiteX0" fmla="*/ 0 w 1902607"/>
              <a:gd name="connsiteY0" fmla="*/ 1272418 h 1272418"/>
              <a:gd name="connsiteX1" fmla="*/ 1868169 w 1902607"/>
              <a:gd name="connsiteY1" fmla="*/ 3247 h 1272418"/>
              <a:gd name="connsiteX0" fmla="*/ 0 w 1745063"/>
              <a:gd name="connsiteY0" fmla="*/ 1486701 h 1486701"/>
              <a:gd name="connsiteX1" fmla="*/ 1708193 w 1745063"/>
              <a:gd name="connsiteY1" fmla="*/ 2586 h 1486701"/>
              <a:gd name="connsiteX0" fmla="*/ 986326 w 986330"/>
              <a:gd name="connsiteY0" fmla="*/ 1278956 h 1278956"/>
              <a:gd name="connsiteX1" fmla="*/ 0 w 986330"/>
              <a:gd name="connsiteY1" fmla="*/ 3223 h 1278956"/>
              <a:gd name="connsiteX0" fmla="*/ 414103 w 414139"/>
              <a:gd name="connsiteY0" fmla="*/ 3271213 h 3271213"/>
              <a:gd name="connsiteX1" fmla="*/ 0 w 414139"/>
              <a:gd name="connsiteY1" fmla="*/ 958 h 3271213"/>
              <a:gd name="connsiteX0" fmla="*/ 769027 w 769033"/>
              <a:gd name="connsiteY0" fmla="*/ 2854613 h 2854612"/>
              <a:gd name="connsiteX1" fmla="*/ 0 w 769033"/>
              <a:gd name="connsiteY1" fmla="*/ 1123 h 2854612"/>
              <a:gd name="connsiteX0" fmla="*/ 812487 w 812493"/>
              <a:gd name="connsiteY0" fmla="*/ 2854613 h 2854613"/>
              <a:gd name="connsiteX1" fmla="*/ 0 w 812493"/>
              <a:gd name="connsiteY1" fmla="*/ 1123 h 2854613"/>
              <a:gd name="connsiteX0" fmla="*/ 0 w 871096"/>
              <a:gd name="connsiteY0" fmla="*/ 110872 h 1246423"/>
              <a:gd name="connsiteX1" fmla="*/ 810022 w 871096"/>
              <a:gd name="connsiteY1" fmla="*/ 1246423 h 1246423"/>
              <a:gd name="connsiteX0" fmla="*/ 0 w 961897"/>
              <a:gd name="connsiteY0" fmla="*/ 4012 h 1139563"/>
              <a:gd name="connsiteX1" fmla="*/ 810022 w 961897"/>
              <a:gd name="connsiteY1" fmla="*/ 1139563 h 1139563"/>
              <a:gd name="connsiteX0" fmla="*/ 1305033 w 1566618"/>
              <a:gd name="connsiteY0" fmla="*/ 1530 h 3101834"/>
              <a:gd name="connsiteX1" fmla="*/ 0 w 1566618"/>
              <a:gd name="connsiteY1" fmla="*/ 3101834 h 3101834"/>
              <a:gd name="connsiteX0" fmla="*/ 1536820 w 1777231"/>
              <a:gd name="connsiteY0" fmla="*/ 1522 h 3116711"/>
              <a:gd name="connsiteX1" fmla="*/ 0 w 1777231"/>
              <a:gd name="connsiteY1" fmla="*/ 3116711 h 3116711"/>
              <a:gd name="connsiteX0" fmla="*/ 1659957 w 1890435"/>
              <a:gd name="connsiteY0" fmla="*/ 1850 h 2551428"/>
              <a:gd name="connsiteX1" fmla="*/ 0 w 1890435"/>
              <a:gd name="connsiteY1" fmla="*/ 2551429 h 2551428"/>
              <a:gd name="connsiteX0" fmla="*/ 1660013 w 1867605"/>
              <a:gd name="connsiteY0" fmla="*/ 2793 h 2552372"/>
              <a:gd name="connsiteX1" fmla="*/ 56 w 1867605"/>
              <a:gd name="connsiteY1" fmla="*/ 2552372 h 2552372"/>
              <a:gd name="connsiteX0" fmla="*/ 2273951 w 2448760"/>
              <a:gd name="connsiteY0" fmla="*/ 21408 h 1003155"/>
              <a:gd name="connsiteX1" fmla="*/ 45 w 2448760"/>
              <a:gd name="connsiteY1" fmla="*/ 1003155 h 1003155"/>
              <a:gd name="connsiteX0" fmla="*/ 2273981 w 2273981"/>
              <a:gd name="connsiteY0" fmla="*/ -1 h 981746"/>
              <a:gd name="connsiteX1" fmla="*/ 75 w 2273981"/>
              <a:gd name="connsiteY1" fmla="*/ 981746 h 981746"/>
              <a:gd name="connsiteX0" fmla="*/ 1946158 w 1946157"/>
              <a:gd name="connsiteY0" fmla="*/ 0 h 822514"/>
              <a:gd name="connsiteX1" fmla="*/ 89 w 1946157"/>
              <a:gd name="connsiteY1" fmla="*/ 822514 h 822514"/>
              <a:gd name="connsiteX0" fmla="*/ 1928278 w 1928278"/>
              <a:gd name="connsiteY0" fmla="*/ 0 h 908255"/>
              <a:gd name="connsiteX1" fmla="*/ 91 w 1928278"/>
              <a:gd name="connsiteY1" fmla="*/ 908255 h 908255"/>
              <a:gd name="connsiteX0" fmla="*/ 1952120 w 1952120"/>
              <a:gd name="connsiteY0" fmla="*/ 0 h 981747"/>
              <a:gd name="connsiteX1" fmla="*/ 90 w 1952120"/>
              <a:gd name="connsiteY1" fmla="*/ 981747 h 981747"/>
              <a:gd name="connsiteX0" fmla="*/ 50443 w 995296"/>
              <a:gd name="connsiteY0" fmla="*/ 0 h 932752"/>
              <a:gd name="connsiteX1" fmla="*/ 995296 w 995296"/>
              <a:gd name="connsiteY1" fmla="*/ 932752 h 932752"/>
              <a:gd name="connsiteX0" fmla="*/ 26147 w 2324071"/>
              <a:gd name="connsiteY0" fmla="*/ 0 h 2304603"/>
              <a:gd name="connsiteX1" fmla="*/ 2324071 w 2324071"/>
              <a:gd name="connsiteY1" fmla="*/ 2304603 h 2304603"/>
              <a:gd name="connsiteX0" fmla="*/ 29182 w 2035034"/>
              <a:gd name="connsiteY0" fmla="*/ 0 h 2696560"/>
              <a:gd name="connsiteX1" fmla="*/ 2035034 w 2035034"/>
              <a:gd name="connsiteY1" fmla="*/ 2696560 h 2696560"/>
              <a:gd name="connsiteX0" fmla="*/ 0 w 2005852"/>
              <a:gd name="connsiteY0" fmla="*/ 0 h 2696560"/>
              <a:gd name="connsiteX1" fmla="*/ 2005852 w 2005852"/>
              <a:gd name="connsiteY1" fmla="*/ 2696560 h 2696560"/>
              <a:gd name="connsiteX0" fmla="*/ 348755 w 567841"/>
              <a:gd name="connsiteY0" fmla="*/ 0 h 3811189"/>
              <a:gd name="connsiteX1" fmla="*/ 145 w 567841"/>
              <a:gd name="connsiteY1" fmla="*/ 3811189 h 3811189"/>
              <a:gd name="connsiteX0" fmla="*/ 427507 w 601910"/>
              <a:gd name="connsiteY0" fmla="*/ 0 h 3811189"/>
              <a:gd name="connsiteX1" fmla="*/ 78897 w 601910"/>
              <a:gd name="connsiteY1" fmla="*/ 3811189 h 3811189"/>
              <a:gd name="connsiteX0" fmla="*/ 15858 w 247333"/>
              <a:gd name="connsiteY0" fmla="*/ 0 h 3504974"/>
              <a:gd name="connsiteX1" fmla="*/ 108337 w 247333"/>
              <a:gd name="connsiteY1" fmla="*/ 3504972 h 3504974"/>
              <a:gd name="connsiteX0" fmla="*/ 113991 w 206470"/>
              <a:gd name="connsiteY0" fmla="*/ 0 h 3504973"/>
              <a:gd name="connsiteX1" fmla="*/ 206470 w 206470"/>
              <a:gd name="connsiteY1" fmla="*/ 3504972 h 3504973"/>
              <a:gd name="connsiteX0" fmla="*/ 54360 w 242210"/>
              <a:gd name="connsiteY0" fmla="*/ 0 h 3394735"/>
              <a:gd name="connsiteX1" fmla="*/ 242210 w 242210"/>
              <a:gd name="connsiteY1" fmla="*/ 3394734 h 3394735"/>
              <a:gd name="connsiteX0" fmla="*/ 0 w 1099831"/>
              <a:gd name="connsiteY0" fmla="*/ 0 h 2843545"/>
              <a:gd name="connsiteX1" fmla="*/ 1099831 w 1099831"/>
              <a:gd name="connsiteY1" fmla="*/ 2843544 h 2843545"/>
              <a:gd name="connsiteX0" fmla="*/ 0 w 1099831"/>
              <a:gd name="connsiteY0" fmla="*/ 799 h 2844344"/>
              <a:gd name="connsiteX1" fmla="*/ 1099831 w 1099831"/>
              <a:gd name="connsiteY1" fmla="*/ 2844343 h 2844344"/>
              <a:gd name="connsiteX0" fmla="*/ 0 w 1475353"/>
              <a:gd name="connsiteY0" fmla="*/ 953545 h 953545"/>
              <a:gd name="connsiteX1" fmla="*/ 1475353 w 1475353"/>
              <a:gd name="connsiteY1" fmla="*/ 0 h 953545"/>
              <a:gd name="connsiteX0" fmla="*/ 0 w 926972"/>
              <a:gd name="connsiteY0" fmla="*/ 583 h 3934259"/>
              <a:gd name="connsiteX1" fmla="*/ 926972 w 926972"/>
              <a:gd name="connsiteY1" fmla="*/ 3934260 h 3934259"/>
              <a:gd name="connsiteX0" fmla="*/ 0 w 402434"/>
              <a:gd name="connsiteY0" fmla="*/ 14766 h 77891"/>
              <a:gd name="connsiteX1" fmla="*/ 402434 w 402434"/>
              <a:gd name="connsiteY1" fmla="*/ 77862 h 77891"/>
              <a:gd name="connsiteX0" fmla="*/ 0 w 259378"/>
              <a:gd name="connsiteY0" fmla="*/ 6399 h 277732"/>
              <a:gd name="connsiteX1" fmla="*/ 259378 w 259378"/>
              <a:gd name="connsiteY1" fmla="*/ 277721 h 277732"/>
              <a:gd name="connsiteX0" fmla="*/ 0 w 450119"/>
              <a:gd name="connsiteY0" fmla="*/ 15994 h 66874"/>
              <a:gd name="connsiteX1" fmla="*/ 450119 w 450119"/>
              <a:gd name="connsiteY1" fmla="*/ 66841 h 66874"/>
              <a:gd name="connsiteX0" fmla="*/ 0 w 450119"/>
              <a:gd name="connsiteY0" fmla="*/ -1 h 50945"/>
              <a:gd name="connsiteX1" fmla="*/ 450119 w 450119"/>
              <a:gd name="connsiteY1" fmla="*/ 50846 h 50945"/>
              <a:gd name="connsiteX0" fmla="*/ 63802 w 180124"/>
              <a:gd name="connsiteY0" fmla="*/ 0 h 626535"/>
              <a:gd name="connsiteX1" fmla="*/ 180124 w 180124"/>
              <a:gd name="connsiteY1" fmla="*/ 626530 h 626535"/>
              <a:gd name="connsiteX0" fmla="*/ 0 w 438198"/>
              <a:gd name="connsiteY0" fmla="*/ 0 h 161109"/>
              <a:gd name="connsiteX1" fmla="*/ 438198 w 438198"/>
              <a:gd name="connsiteY1" fmla="*/ 161085 h 161109"/>
              <a:gd name="connsiteX0" fmla="*/ 0 w 438198"/>
              <a:gd name="connsiteY0" fmla="*/ 122535 h 283619"/>
              <a:gd name="connsiteX1" fmla="*/ 438198 w 438198"/>
              <a:gd name="connsiteY1" fmla="*/ 283620 h 283619"/>
              <a:gd name="connsiteX0" fmla="*/ 0 w 402434"/>
              <a:gd name="connsiteY0" fmla="*/ 47047 h 342866"/>
              <a:gd name="connsiteX1" fmla="*/ 402434 w 402434"/>
              <a:gd name="connsiteY1" fmla="*/ 342867 h 342866"/>
              <a:gd name="connsiteX0" fmla="*/ 0 w 402434"/>
              <a:gd name="connsiteY0" fmla="*/ 92630 h 302710"/>
              <a:gd name="connsiteX1" fmla="*/ 402434 w 402434"/>
              <a:gd name="connsiteY1" fmla="*/ 302710 h 302710"/>
              <a:gd name="connsiteX0" fmla="*/ 0 w 477304"/>
              <a:gd name="connsiteY0" fmla="*/ 345248 h 345573"/>
              <a:gd name="connsiteX1" fmla="*/ 477304 w 477304"/>
              <a:gd name="connsiteY1" fmla="*/ 203669 h 345573"/>
              <a:gd name="connsiteX0" fmla="*/ 0 w 477304"/>
              <a:gd name="connsiteY0" fmla="*/ 145047 h 146189"/>
              <a:gd name="connsiteX1" fmla="*/ 477304 w 477304"/>
              <a:gd name="connsiteY1" fmla="*/ 3468 h 146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7304" h="146189">
                <a:moveTo>
                  <a:pt x="0" y="145047"/>
                </a:moveTo>
                <a:cubicBezTo>
                  <a:pt x="164065" y="162580"/>
                  <a:pt x="297429" y="-27745"/>
                  <a:pt x="477304" y="3468"/>
                </a:cubicBezTo>
              </a:path>
            </a:pathLst>
          </a:custGeom>
          <a:noFill/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493F0A-4F9B-4485-B242-AF7104A3015E}"/>
              </a:ext>
            </a:extLst>
          </p:cNvPr>
          <p:cNvSpPr/>
          <p:nvPr/>
        </p:nvSpPr>
        <p:spPr>
          <a:xfrm>
            <a:off x="8388723" y="3587099"/>
            <a:ext cx="2382909" cy="466561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A" sz="1200" dirty="0">
                <a:solidFill>
                  <a:schemeClr val="tx2"/>
                </a:solidFill>
              </a:rPr>
              <a:t>Sélectionner «World </a:t>
            </a:r>
            <a:r>
              <a:rPr lang="fr-CA" sz="1200" dirty="0" err="1">
                <a:solidFill>
                  <a:schemeClr val="tx2"/>
                </a:solidFill>
              </a:rPr>
              <a:t>Space</a:t>
            </a:r>
            <a:r>
              <a:rPr lang="fr-CA" sz="1200" dirty="0">
                <a:solidFill>
                  <a:schemeClr val="tx2"/>
                </a:solidFill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821579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F36625-5DBD-465D-9656-9512DC392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>
                <a:solidFill>
                  <a:schemeClr val="accent4"/>
                </a:solidFill>
              </a:rPr>
              <a:t>CANVAS</a:t>
            </a:r>
            <a:r>
              <a:rPr lang="fr-CA" dirty="0"/>
              <a:t>:  LIER À LA «MAIN CAMERA»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21474011-AC05-4DC9-8F8C-9B9F972137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1960" y="1270000"/>
            <a:ext cx="3918191" cy="4906963"/>
          </a:xfrm>
        </p:spPr>
      </p:pic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766DC455-7428-409F-88B0-1C5549F0AA85}"/>
              </a:ext>
            </a:extLst>
          </p:cNvPr>
          <p:cNvSpPr/>
          <p:nvPr/>
        </p:nvSpPr>
        <p:spPr>
          <a:xfrm rot="10800000">
            <a:off x="7287675" y="3617452"/>
            <a:ext cx="762720" cy="113683"/>
          </a:xfrm>
          <a:custGeom>
            <a:avLst/>
            <a:gdLst>
              <a:gd name="connsiteX0" fmla="*/ 2164080 w 3152592"/>
              <a:gd name="connsiteY0" fmla="*/ 0 h 3520811"/>
              <a:gd name="connsiteX1" fmla="*/ 3149600 w 3152592"/>
              <a:gd name="connsiteY1" fmla="*/ 1899920 h 3520811"/>
              <a:gd name="connsiteX2" fmla="*/ 2377440 w 3152592"/>
              <a:gd name="connsiteY2" fmla="*/ 3129280 h 3520811"/>
              <a:gd name="connsiteX3" fmla="*/ 0 w 3152592"/>
              <a:gd name="connsiteY3" fmla="*/ 3474720 h 3520811"/>
              <a:gd name="connsiteX0" fmla="*/ 2164080 w 3476345"/>
              <a:gd name="connsiteY0" fmla="*/ 0 h 3518314"/>
              <a:gd name="connsiteX1" fmla="*/ 3474720 w 3476345"/>
              <a:gd name="connsiteY1" fmla="*/ 2042160 h 3518314"/>
              <a:gd name="connsiteX2" fmla="*/ 2377440 w 3476345"/>
              <a:gd name="connsiteY2" fmla="*/ 3129280 h 3518314"/>
              <a:gd name="connsiteX3" fmla="*/ 0 w 3476345"/>
              <a:gd name="connsiteY3" fmla="*/ 3474720 h 3518314"/>
              <a:gd name="connsiteX0" fmla="*/ 2164080 w 2502518"/>
              <a:gd name="connsiteY0" fmla="*/ 0 h 3518314"/>
              <a:gd name="connsiteX1" fmla="*/ 2377440 w 2502518"/>
              <a:gd name="connsiteY1" fmla="*/ 3129280 h 3518314"/>
              <a:gd name="connsiteX2" fmla="*/ 0 w 2502518"/>
              <a:gd name="connsiteY2" fmla="*/ 3474720 h 3518314"/>
              <a:gd name="connsiteX0" fmla="*/ 2164080 w 2796098"/>
              <a:gd name="connsiteY0" fmla="*/ 0 h 3518314"/>
              <a:gd name="connsiteX1" fmla="*/ 2377440 w 2796098"/>
              <a:gd name="connsiteY1" fmla="*/ 3129280 h 3518314"/>
              <a:gd name="connsiteX2" fmla="*/ 0 w 2796098"/>
              <a:gd name="connsiteY2" fmla="*/ 3474720 h 3518314"/>
              <a:gd name="connsiteX0" fmla="*/ 2164080 w 2164080"/>
              <a:gd name="connsiteY0" fmla="*/ 0 h 3474720"/>
              <a:gd name="connsiteX1" fmla="*/ 0 w 2164080"/>
              <a:gd name="connsiteY1" fmla="*/ 3474720 h 3474720"/>
              <a:gd name="connsiteX0" fmla="*/ 2164080 w 2164080"/>
              <a:gd name="connsiteY0" fmla="*/ 0 h 3474720"/>
              <a:gd name="connsiteX1" fmla="*/ 0 w 2164080"/>
              <a:gd name="connsiteY1" fmla="*/ 3474720 h 3474720"/>
              <a:gd name="connsiteX0" fmla="*/ 2164080 w 2725441"/>
              <a:gd name="connsiteY0" fmla="*/ 198 h 3474918"/>
              <a:gd name="connsiteX1" fmla="*/ 0 w 2725441"/>
              <a:gd name="connsiteY1" fmla="*/ 3474918 h 3474918"/>
              <a:gd name="connsiteX0" fmla="*/ 2164080 w 2956103"/>
              <a:gd name="connsiteY0" fmla="*/ 0 h 3474720"/>
              <a:gd name="connsiteX1" fmla="*/ 0 w 2956103"/>
              <a:gd name="connsiteY1" fmla="*/ 3474720 h 3474720"/>
              <a:gd name="connsiteX0" fmla="*/ 2164080 w 3106715"/>
              <a:gd name="connsiteY0" fmla="*/ 0 h 3474720"/>
              <a:gd name="connsiteX1" fmla="*/ 0 w 3106715"/>
              <a:gd name="connsiteY1" fmla="*/ 3474720 h 3474720"/>
              <a:gd name="connsiteX0" fmla="*/ 0 w 2860965"/>
              <a:gd name="connsiteY0" fmla="*/ 0 h 164592"/>
              <a:gd name="connsiteX1" fmla="*/ 1539240 w 2860965"/>
              <a:gd name="connsiteY1" fmla="*/ 164592 h 164592"/>
              <a:gd name="connsiteX0" fmla="*/ 0 w 2586915"/>
              <a:gd name="connsiteY0" fmla="*/ 359182 h 523774"/>
              <a:gd name="connsiteX1" fmla="*/ 1539240 w 2586915"/>
              <a:gd name="connsiteY1" fmla="*/ 523774 h 523774"/>
              <a:gd name="connsiteX0" fmla="*/ 0 w 1539240"/>
              <a:gd name="connsiteY0" fmla="*/ 344133 h 508978"/>
              <a:gd name="connsiteX1" fmla="*/ 1539240 w 1539240"/>
              <a:gd name="connsiteY1" fmla="*/ 508725 h 508978"/>
              <a:gd name="connsiteX0" fmla="*/ 0 w 2862013"/>
              <a:gd name="connsiteY0" fmla="*/ 2116969 h 2116969"/>
              <a:gd name="connsiteX1" fmla="*/ 2862013 w 2862013"/>
              <a:gd name="connsiteY1" fmla="*/ 0 h 2116969"/>
              <a:gd name="connsiteX0" fmla="*/ 0 w 2862013"/>
              <a:gd name="connsiteY0" fmla="*/ 2116969 h 2116969"/>
              <a:gd name="connsiteX1" fmla="*/ 2862013 w 2862013"/>
              <a:gd name="connsiteY1" fmla="*/ 0 h 2116969"/>
              <a:gd name="connsiteX0" fmla="*/ 0 w 2862013"/>
              <a:gd name="connsiteY0" fmla="*/ 2116969 h 2116969"/>
              <a:gd name="connsiteX1" fmla="*/ 2862013 w 2862013"/>
              <a:gd name="connsiteY1" fmla="*/ 0 h 2116969"/>
              <a:gd name="connsiteX0" fmla="*/ 78509 w 400143"/>
              <a:gd name="connsiteY0" fmla="*/ 1690841 h 1690841"/>
              <a:gd name="connsiteX1" fmla="*/ 206200 w 400143"/>
              <a:gd name="connsiteY1" fmla="*/ 0 h 1690841"/>
              <a:gd name="connsiteX0" fmla="*/ 31129 w 361230"/>
              <a:gd name="connsiteY0" fmla="*/ 1974926 h 1974926"/>
              <a:gd name="connsiteX1" fmla="*/ 212086 w 361230"/>
              <a:gd name="connsiteY1" fmla="*/ 0 h 1974926"/>
              <a:gd name="connsiteX0" fmla="*/ 0 w 1024335"/>
              <a:gd name="connsiteY0" fmla="*/ 1832883 h 1832883"/>
              <a:gd name="connsiteX1" fmla="*/ 1024335 w 1024335"/>
              <a:gd name="connsiteY1" fmla="*/ 0 h 1832883"/>
              <a:gd name="connsiteX0" fmla="*/ 0 w 1024335"/>
              <a:gd name="connsiteY0" fmla="*/ 1833368 h 1833368"/>
              <a:gd name="connsiteX1" fmla="*/ 1024335 w 1024335"/>
              <a:gd name="connsiteY1" fmla="*/ 485 h 1833368"/>
              <a:gd name="connsiteX0" fmla="*/ 0 w 2009756"/>
              <a:gd name="connsiteY0" fmla="*/ 3214 h 1055573"/>
              <a:gd name="connsiteX1" fmla="*/ 2009756 w 2009756"/>
              <a:gd name="connsiteY1" fmla="*/ 1055573 h 1055573"/>
              <a:gd name="connsiteX0" fmla="*/ 19 w 2009775"/>
              <a:gd name="connsiteY0" fmla="*/ 0 h 1052359"/>
              <a:gd name="connsiteX1" fmla="*/ 2009775 w 2009775"/>
              <a:gd name="connsiteY1" fmla="*/ 1052359 h 1052359"/>
              <a:gd name="connsiteX0" fmla="*/ 6 w 4300201"/>
              <a:gd name="connsiteY0" fmla="*/ 0 h 2099924"/>
              <a:gd name="connsiteX1" fmla="*/ 4300201 w 4300201"/>
              <a:gd name="connsiteY1" fmla="*/ 2099924 h 2099924"/>
              <a:gd name="connsiteX0" fmla="*/ 10 w 4300205"/>
              <a:gd name="connsiteY0" fmla="*/ 0 h 2099924"/>
              <a:gd name="connsiteX1" fmla="*/ 4300205 w 4300205"/>
              <a:gd name="connsiteY1" fmla="*/ 2099924 h 2099924"/>
              <a:gd name="connsiteX0" fmla="*/ 5 w 6439718"/>
              <a:gd name="connsiteY0" fmla="*/ 394758 h 493365"/>
              <a:gd name="connsiteX1" fmla="*/ 6439718 w 6439718"/>
              <a:gd name="connsiteY1" fmla="*/ 57 h 493365"/>
              <a:gd name="connsiteX0" fmla="*/ 3 w 6439716"/>
              <a:gd name="connsiteY0" fmla="*/ 594263 h 653311"/>
              <a:gd name="connsiteX1" fmla="*/ 6439716 w 6439716"/>
              <a:gd name="connsiteY1" fmla="*/ 199562 h 653311"/>
              <a:gd name="connsiteX0" fmla="*/ 999 w 6440712"/>
              <a:gd name="connsiteY0" fmla="*/ 520825 h 1008936"/>
              <a:gd name="connsiteX1" fmla="*/ 6440712 w 6440712"/>
              <a:gd name="connsiteY1" fmla="*/ 126124 h 1008936"/>
              <a:gd name="connsiteX0" fmla="*/ 997 w 6440725"/>
              <a:gd name="connsiteY0" fmla="*/ 1044632 h 1398188"/>
              <a:gd name="connsiteX1" fmla="*/ 6440710 w 6440725"/>
              <a:gd name="connsiteY1" fmla="*/ 649931 h 1398188"/>
              <a:gd name="connsiteX0" fmla="*/ 1070 w 5988038"/>
              <a:gd name="connsiteY0" fmla="*/ 928176 h 1291688"/>
              <a:gd name="connsiteX1" fmla="*/ 5988022 w 5988038"/>
              <a:gd name="connsiteY1" fmla="*/ 666640 h 1291688"/>
              <a:gd name="connsiteX0" fmla="*/ 1219 w 5988171"/>
              <a:gd name="connsiteY0" fmla="*/ 261536 h 896757"/>
              <a:gd name="connsiteX1" fmla="*/ 5988171 w 5988171"/>
              <a:gd name="connsiteY1" fmla="*/ 0 h 896757"/>
              <a:gd name="connsiteX0" fmla="*/ 1846 w 4151121"/>
              <a:gd name="connsiteY0" fmla="*/ 0 h 2070194"/>
              <a:gd name="connsiteX1" fmla="*/ 4151121 w 4151121"/>
              <a:gd name="connsiteY1" fmla="*/ 2064414 h 2070194"/>
              <a:gd name="connsiteX0" fmla="*/ 1953 w 4151228"/>
              <a:gd name="connsiteY0" fmla="*/ 0 h 2064414"/>
              <a:gd name="connsiteX1" fmla="*/ 4151228 w 4151228"/>
              <a:gd name="connsiteY1" fmla="*/ 2064414 h 2064414"/>
              <a:gd name="connsiteX0" fmla="*/ 1856 w 4328685"/>
              <a:gd name="connsiteY0" fmla="*/ 0 h 2055536"/>
              <a:gd name="connsiteX1" fmla="*/ 4328685 w 4328685"/>
              <a:gd name="connsiteY1" fmla="*/ 2055536 h 2055536"/>
              <a:gd name="connsiteX0" fmla="*/ 2095 w 4328924"/>
              <a:gd name="connsiteY0" fmla="*/ 0 h 2055536"/>
              <a:gd name="connsiteX1" fmla="*/ 4328924 w 4328924"/>
              <a:gd name="connsiteY1" fmla="*/ 2055536 h 2055536"/>
              <a:gd name="connsiteX0" fmla="*/ 1958 w 4550729"/>
              <a:gd name="connsiteY0" fmla="*/ 0 h 2046658"/>
              <a:gd name="connsiteX1" fmla="*/ 4550729 w 4550729"/>
              <a:gd name="connsiteY1" fmla="*/ 2046658 h 2046658"/>
              <a:gd name="connsiteX0" fmla="*/ 3176476 w 3176476"/>
              <a:gd name="connsiteY0" fmla="*/ 0 h 2455031"/>
              <a:gd name="connsiteX1" fmla="*/ 268004 w 3176476"/>
              <a:gd name="connsiteY1" fmla="*/ 2455031 h 2455031"/>
              <a:gd name="connsiteX0" fmla="*/ 630309 w 630309"/>
              <a:gd name="connsiteY0" fmla="*/ 0 h 919391"/>
              <a:gd name="connsiteX1" fmla="*/ 615958 w 630309"/>
              <a:gd name="connsiteY1" fmla="*/ 688375 h 919391"/>
              <a:gd name="connsiteX0" fmla="*/ 28034 w 45244"/>
              <a:gd name="connsiteY0" fmla="*/ 0 h 781441"/>
              <a:gd name="connsiteX1" fmla="*/ 13683 w 45244"/>
              <a:gd name="connsiteY1" fmla="*/ 688375 h 781441"/>
              <a:gd name="connsiteX0" fmla="*/ 14351 w 47434"/>
              <a:gd name="connsiteY0" fmla="*/ 0 h 688375"/>
              <a:gd name="connsiteX1" fmla="*/ 0 w 47434"/>
              <a:gd name="connsiteY1" fmla="*/ 688375 h 688375"/>
              <a:gd name="connsiteX0" fmla="*/ 1106304 w 1106304"/>
              <a:gd name="connsiteY0" fmla="*/ 0 h 910317"/>
              <a:gd name="connsiteX1" fmla="*/ 0 w 1106304"/>
              <a:gd name="connsiteY1" fmla="*/ 910317 h 910317"/>
              <a:gd name="connsiteX0" fmla="*/ 1273447 w 1273447"/>
              <a:gd name="connsiteY0" fmla="*/ 0 h 910420"/>
              <a:gd name="connsiteX1" fmla="*/ 167143 w 1273447"/>
              <a:gd name="connsiteY1" fmla="*/ 910317 h 910420"/>
              <a:gd name="connsiteX0" fmla="*/ 1281684 w 1281684"/>
              <a:gd name="connsiteY0" fmla="*/ 0 h 954802"/>
              <a:gd name="connsiteX1" fmla="*/ 166503 w 1281684"/>
              <a:gd name="connsiteY1" fmla="*/ 954705 h 954802"/>
              <a:gd name="connsiteX0" fmla="*/ 86849 w 454239"/>
              <a:gd name="connsiteY0" fmla="*/ 0 h 1079076"/>
              <a:gd name="connsiteX1" fmla="*/ 454239 w 454239"/>
              <a:gd name="connsiteY1" fmla="*/ 1078992 h 1079076"/>
              <a:gd name="connsiteX0" fmla="*/ 134434 w 412374"/>
              <a:gd name="connsiteY0" fmla="*/ 1740408 h 1754487"/>
              <a:gd name="connsiteX1" fmla="*/ 412374 w 412374"/>
              <a:gd name="connsiteY1" fmla="*/ 0 h 1754487"/>
              <a:gd name="connsiteX0" fmla="*/ 60924 w 485236"/>
              <a:gd name="connsiteY0" fmla="*/ 1597533 h 1612662"/>
              <a:gd name="connsiteX1" fmla="*/ 485236 w 485236"/>
              <a:gd name="connsiteY1" fmla="*/ 0 h 1612662"/>
              <a:gd name="connsiteX0" fmla="*/ 70 w 966291"/>
              <a:gd name="connsiteY0" fmla="*/ 1117444 h 1137628"/>
              <a:gd name="connsiteX1" fmla="*/ 966291 w 966291"/>
              <a:gd name="connsiteY1" fmla="*/ 0 h 1137628"/>
              <a:gd name="connsiteX0" fmla="*/ 275 w 765649"/>
              <a:gd name="connsiteY0" fmla="*/ 0 h 120992"/>
              <a:gd name="connsiteX1" fmla="*/ 765649 w 765649"/>
              <a:gd name="connsiteY1" fmla="*/ 86849 h 120992"/>
              <a:gd name="connsiteX0" fmla="*/ 41 w 765415"/>
              <a:gd name="connsiteY0" fmla="*/ 0 h 380974"/>
              <a:gd name="connsiteX1" fmla="*/ 765415 w 765415"/>
              <a:gd name="connsiteY1" fmla="*/ 86849 h 380974"/>
              <a:gd name="connsiteX0" fmla="*/ 38 w 803308"/>
              <a:gd name="connsiteY0" fmla="*/ 59619 h 342557"/>
              <a:gd name="connsiteX1" fmla="*/ 803308 w 803308"/>
              <a:gd name="connsiteY1" fmla="*/ 0 h 342557"/>
              <a:gd name="connsiteX0" fmla="*/ 924509 w 924509"/>
              <a:gd name="connsiteY0" fmla="*/ 1524304 h 1547347"/>
              <a:gd name="connsiteX1" fmla="*/ 56577 w 924509"/>
              <a:gd name="connsiteY1" fmla="*/ 0 h 1547347"/>
              <a:gd name="connsiteX0" fmla="*/ 939067 w 939067"/>
              <a:gd name="connsiteY0" fmla="*/ 1613813 h 1635346"/>
              <a:gd name="connsiteX1" fmla="*/ 55977 w 939067"/>
              <a:gd name="connsiteY1" fmla="*/ 0 h 1635346"/>
              <a:gd name="connsiteX0" fmla="*/ 99 w 499414"/>
              <a:gd name="connsiteY0" fmla="*/ 0 h 479540"/>
              <a:gd name="connsiteX1" fmla="*/ 499414 w 499414"/>
              <a:gd name="connsiteY1" fmla="*/ 219585 h 479540"/>
              <a:gd name="connsiteX0" fmla="*/ 0 w 499315"/>
              <a:gd name="connsiteY0" fmla="*/ 0 h 445186"/>
              <a:gd name="connsiteX1" fmla="*/ 499315 w 499315"/>
              <a:gd name="connsiteY1" fmla="*/ 219585 h 445186"/>
              <a:gd name="connsiteX0" fmla="*/ 0 w 487117"/>
              <a:gd name="connsiteY0" fmla="*/ 0 h 438032"/>
              <a:gd name="connsiteX1" fmla="*/ 487117 w 487117"/>
              <a:gd name="connsiteY1" fmla="*/ 210855 h 438032"/>
              <a:gd name="connsiteX0" fmla="*/ 0 w 531842"/>
              <a:gd name="connsiteY0" fmla="*/ 347895 h 406458"/>
              <a:gd name="connsiteX1" fmla="*/ 531842 w 531842"/>
              <a:gd name="connsiteY1" fmla="*/ 0 h 406458"/>
              <a:gd name="connsiteX0" fmla="*/ 0 w 1172987"/>
              <a:gd name="connsiteY0" fmla="*/ 523446 h 529773"/>
              <a:gd name="connsiteX1" fmla="*/ 1172987 w 1172987"/>
              <a:gd name="connsiteY1" fmla="*/ 0 h 529773"/>
              <a:gd name="connsiteX0" fmla="*/ 0 w 1172987"/>
              <a:gd name="connsiteY0" fmla="*/ 523446 h 523446"/>
              <a:gd name="connsiteX1" fmla="*/ 1172987 w 1172987"/>
              <a:gd name="connsiteY1" fmla="*/ 0 h 523446"/>
              <a:gd name="connsiteX0" fmla="*/ 0 w 1172987"/>
              <a:gd name="connsiteY0" fmla="*/ 1135330 h 1135330"/>
              <a:gd name="connsiteX1" fmla="*/ 1172987 w 1172987"/>
              <a:gd name="connsiteY1" fmla="*/ 611884 h 1135330"/>
              <a:gd name="connsiteX0" fmla="*/ 0 w 1263350"/>
              <a:gd name="connsiteY0" fmla="*/ 1010403 h 1010403"/>
              <a:gd name="connsiteX1" fmla="*/ 1263350 w 1263350"/>
              <a:gd name="connsiteY1" fmla="*/ 662508 h 1010403"/>
              <a:gd name="connsiteX0" fmla="*/ 0 w 1349410"/>
              <a:gd name="connsiteY0" fmla="*/ 1217605 h 1217605"/>
              <a:gd name="connsiteX1" fmla="*/ 1349410 w 1349410"/>
              <a:gd name="connsiteY1" fmla="*/ 583284 h 1217605"/>
              <a:gd name="connsiteX0" fmla="*/ 0 w 1349410"/>
              <a:gd name="connsiteY0" fmla="*/ 1061676 h 1061676"/>
              <a:gd name="connsiteX1" fmla="*/ 1349410 w 1349410"/>
              <a:gd name="connsiteY1" fmla="*/ 427355 h 1061676"/>
              <a:gd name="connsiteX0" fmla="*/ 0 w 1043898"/>
              <a:gd name="connsiteY0" fmla="*/ 1111089 h 1111089"/>
              <a:gd name="connsiteX1" fmla="*/ 1043898 w 1043898"/>
              <a:gd name="connsiteY1" fmla="*/ 412092 h 1111089"/>
              <a:gd name="connsiteX0" fmla="*/ 0 w 1043898"/>
              <a:gd name="connsiteY0" fmla="*/ 698997 h 698997"/>
              <a:gd name="connsiteX1" fmla="*/ 1043898 w 1043898"/>
              <a:gd name="connsiteY1" fmla="*/ 0 h 698997"/>
              <a:gd name="connsiteX0" fmla="*/ 0 w 1082625"/>
              <a:gd name="connsiteY0" fmla="*/ 652799 h 652799"/>
              <a:gd name="connsiteX1" fmla="*/ 1082625 w 1082625"/>
              <a:gd name="connsiteY1" fmla="*/ 0 h 652799"/>
              <a:gd name="connsiteX0" fmla="*/ 0 w 1702254"/>
              <a:gd name="connsiteY0" fmla="*/ 809871 h 809871"/>
              <a:gd name="connsiteX1" fmla="*/ 1702254 w 1702254"/>
              <a:gd name="connsiteY1" fmla="*/ 0 h 809871"/>
              <a:gd name="connsiteX0" fmla="*/ 80 w 1702334"/>
              <a:gd name="connsiteY0" fmla="*/ 809871 h 853988"/>
              <a:gd name="connsiteX1" fmla="*/ 1702334 w 1702334"/>
              <a:gd name="connsiteY1" fmla="*/ 0 h 853988"/>
              <a:gd name="connsiteX0" fmla="*/ 49 w 1727920"/>
              <a:gd name="connsiteY0" fmla="*/ 881825 h 906102"/>
              <a:gd name="connsiteX1" fmla="*/ 1702303 w 1727920"/>
              <a:gd name="connsiteY1" fmla="*/ 71954 h 906102"/>
              <a:gd name="connsiteX0" fmla="*/ 548206 w 548206"/>
              <a:gd name="connsiteY0" fmla="*/ 0 h 1777196"/>
              <a:gd name="connsiteX1" fmla="*/ 0 w 548206"/>
              <a:gd name="connsiteY1" fmla="*/ 1777196 h 1777196"/>
              <a:gd name="connsiteX0" fmla="*/ 548206 w 548206"/>
              <a:gd name="connsiteY0" fmla="*/ 0 h 1777196"/>
              <a:gd name="connsiteX1" fmla="*/ 0 w 548206"/>
              <a:gd name="connsiteY1" fmla="*/ 1777196 h 1777196"/>
              <a:gd name="connsiteX0" fmla="*/ 548206 w 548280"/>
              <a:gd name="connsiteY0" fmla="*/ 0 h 1777196"/>
              <a:gd name="connsiteX1" fmla="*/ 0 w 548280"/>
              <a:gd name="connsiteY1" fmla="*/ 1777196 h 1777196"/>
              <a:gd name="connsiteX0" fmla="*/ 0 w 2006303"/>
              <a:gd name="connsiteY0" fmla="*/ 0 h 1666958"/>
              <a:gd name="connsiteX1" fmla="*/ 1931426 w 2006303"/>
              <a:gd name="connsiteY1" fmla="*/ 1666958 h 1666958"/>
              <a:gd name="connsiteX0" fmla="*/ 0 w 3576673"/>
              <a:gd name="connsiteY0" fmla="*/ 2069488 h 2108984"/>
              <a:gd name="connsiteX1" fmla="*/ 3528881 w 3576673"/>
              <a:gd name="connsiteY1" fmla="*/ 12840 h 2108984"/>
              <a:gd name="connsiteX0" fmla="*/ 0 w 3528881"/>
              <a:gd name="connsiteY0" fmla="*/ 2060819 h 2101650"/>
              <a:gd name="connsiteX1" fmla="*/ 3528881 w 3528881"/>
              <a:gd name="connsiteY1" fmla="*/ 4171 h 2101650"/>
              <a:gd name="connsiteX0" fmla="*/ 0 w 4220317"/>
              <a:gd name="connsiteY0" fmla="*/ 2488940 h 2524399"/>
              <a:gd name="connsiteX1" fmla="*/ 4220317 w 4220317"/>
              <a:gd name="connsiteY1" fmla="*/ 3588 h 2524399"/>
              <a:gd name="connsiteX0" fmla="*/ 0 w 4220814"/>
              <a:gd name="connsiteY0" fmla="*/ 2635306 h 2663728"/>
              <a:gd name="connsiteX1" fmla="*/ 4220317 w 4220814"/>
              <a:gd name="connsiteY1" fmla="*/ 149954 h 2663728"/>
              <a:gd name="connsiteX0" fmla="*/ 18 w 4220830"/>
              <a:gd name="connsiteY0" fmla="*/ 2597628 h 3018337"/>
              <a:gd name="connsiteX1" fmla="*/ 4220335 w 4220830"/>
              <a:gd name="connsiteY1" fmla="*/ 112276 h 3018337"/>
              <a:gd name="connsiteX0" fmla="*/ 18 w 4274470"/>
              <a:gd name="connsiteY0" fmla="*/ 2453526 h 2883892"/>
              <a:gd name="connsiteX1" fmla="*/ 4273981 w 4274470"/>
              <a:gd name="connsiteY1" fmla="*/ 115158 h 2883892"/>
              <a:gd name="connsiteX0" fmla="*/ 113078 w 113078"/>
              <a:gd name="connsiteY0" fmla="*/ 0 h 2267144"/>
              <a:gd name="connsiteX1" fmla="*/ 0 w 113078"/>
              <a:gd name="connsiteY1" fmla="*/ 2267144 h 2267144"/>
              <a:gd name="connsiteX0" fmla="*/ 667420 w 667420"/>
              <a:gd name="connsiteY0" fmla="*/ 0 h 4153444"/>
              <a:gd name="connsiteX1" fmla="*/ 0 w 667420"/>
              <a:gd name="connsiteY1" fmla="*/ 4153444 h 4153444"/>
              <a:gd name="connsiteX0" fmla="*/ 667420 w 667420"/>
              <a:gd name="connsiteY0" fmla="*/ 0 h 4153444"/>
              <a:gd name="connsiteX1" fmla="*/ 0 w 667420"/>
              <a:gd name="connsiteY1" fmla="*/ 4153444 h 4153444"/>
              <a:gd name="connsiteX0" fmla="*/ 1066784 w 1066784"/>
              <a:gd name="connsiteY0" fmla="*/ 0 h 4104449"/>
              <a:gd name="connsiteX1" fmla="*/ 0 w 1066784"/>
              <a:gd name="connsiteY1" fmla="*/ 4104449 h 4104449"/>
              <a:gd name="connsiteX0" fmla="*/ 20 w 3482515"/>
              <a:gd name="connsiteY0" fmla="*/ 0 h 924426"/>
              <a:gd name="connsiteX1" fmla="*/ 3461799 w 3482515"/>
              <a:gd name="connsiteY1" fmla="*/ 298660 h 924426"/>
              <a:gd name="connsiteX0" fmla="*/ 56 w 1101474"/>
              <a:gd name="connsiteY0" fmla="*/ 0 h 1276792"/>
              <a:gd name="connsiteX1" fmla="*/ 1049884 w 1101474"/>
              <a:gd name="connsiteY1" fmla="*/ 1145796 h 1276792"/>
              <a:gd name="connsiteX0" fmla="*/ 35 w 1902472"/>
              <a:gd name="connsiteY0" fmla="*/ 1269997 h 1879107"/>
              <a:gd name="connsiteX1" fmla="*/ 1868204 w 1902472"/>
              <a:gd name="connsiteY1" fmla="*/ 826 h 1879107"/>
              <a:gd name="connsiteX0" fmla="*/ 0 w 1902607"/>
              <a:gd name="connsiteY0" fmla="*/ 1272418 h 1272418"/>
              <a:gd name="connsiteX1" fmla="*/ 1868169 w 1902607"/>
              <a:gd name="connsiteY1" fmla="*/ 3247 h 1272418"/>
              <a:gd name="connsiteX0" fmla="*/ 0 w 1745063"/>
              <a:gd name="connsiteY0" fmla="*/ 1486701 h 1486701"/>
              <a:gd name="connsiteX1" fmla="*/ 1708193 w 1745063"/>
              <a:gd name="connsiteY1" fmla="*/ 2586 h 1486701"/>
              <a:gd name="connsiteX0" fmla="*/ 986326 w 986330"/>
              <a:gd name="connsiteY0" fmla="*/ 1278956 h 1278956"/>
              <a:gd name="connsiteX1" fmla="*/ 0 w 986330"/>
              <a:gd name="connsiteY1" fmla="*/ 3223 h 1278956"/>
              <a:gd name="connsiteX0" fmla="*/ 414103 w 414139"/>
              <a:gd name="connsiteY0" fmla="*/ 3271213 h 3271213"/>
              <a:gd name="connsiteX1" fmla="*/ 0 w 414139"/>
              <a:gd name="connsiteY1" fmla="*/ 958 h 3271213"/>
              <a:gd name="connsiteX0" fmla="*/ 769027 w 769033"/>
              <a:gd name="connsiteY0" fmla="*/ 2854613 h 2854612"/>
              <a:gd name="connsiteX1" fmla="*/ 0 w 769033"/>
              <a:gd name="connsiteY1" fmla="*/ 1123 h 2854612"/>
              <a:gd name="connsiteX0" fmla="*/ 812487 w 812493"/>
              <a:gd name="connsiteY0" fmla="*/ 2854613 h 2854613"/>
              <a:gd name="connsiteX1" fmla="*/ 0 w 812493"/>
              <a:gd name="connsiteY1" fmla="*/ 1123 h 2854613"/>
              <a:gd name="connsiteX0" fmla="*/ 0 w 871096"/>
              <a:gd name="connsiteY0" fmla="*/ 110872 h 1246423"/>
              <a:gd name="connsiteX1" fmla="*/ 810022 w 871096"/>
              <a:gd name="connsiteY1" fmla="*/ 1246423 h 1246423"/>
              <a:gd name="connsiteX0" fmla="*/ 0 w 961897"/>
              <a:gd name="connsiteY0" fmla="*/ 4012 h 1139563"/>
              <a:gd name="connsiteX1" fmla="*/ 810022 w 961897"/>
              <a:gd name="connsiteY1" fmla="*/ 1139563 h 1139563"/>
              <a:gd name="connsiteX0" fmla="*/ 1305033 w 1566618"/>
              <a:gd name="connsiteY0" fmla="*/ 1530 h 3101834"/>
              <a:gd name="connsiteX1" fmla="*/ 0 w 1566618"/>
              <a:gd name="connsiteY1" fmla="*/ 3101834 h 3101834"/>
              <a:gd name="connsiteX0" fmla="*/ 1536820 w 1777231"/>
              <a:gd name="connsiteY0" fmla="*/ 1522 h 3116711"/>
              <a:gd name="connsiteX1" fmla="*/ 0 w 1777231"/>
              <a:gd name="connsiteY1" fmla="*/ 3116711 h 3116711"/>
              <a:gd name="connsiteX0" fmla="*/ 1659957 w 1890435"/>
              <a:gd name="connsiteY0" fmla="*/ 1850 h 2551428"/>
              <a:gd name="connsiteX1" fmla="*/ 0 w 1890435"/>
              <a:gd name="connsiteY1" fmla="*/ 2551429 h 2551428"/>
              <a:gd name="connsiteX0" fmla="*/ 1660013 w 1867605"/>
              <a:gd name="connsiteY0" fmla="*/ 2793 h 2552372"/>
              <a:gd name="connsiteX1" fmla="*/ 56 w 1867605"/>
              <a:gd name="connsiteY1" fmla="*/ 2552372 h 2552372"/>
              <a:gd name="connsiteX0" fmla="*/ 2273951 w 2448760"/>
              <a:gd name="connsiteY0" fmla="*/ 21408 h 1003155"/>
              <a:gd name="connsiteX1" fmla="*/ 45 w 2448760"/>
              <a:gd name="connsiteY1" fmla="*/ 1003155 h 1003155"/>
              <a:gd name="connsiteX0" fmla="*/ 2273981 w 2273981"/>
              <a:gd name="connsiteY0" fmla="*/ -1 h 981746"/>
              <a:gd name="connsiteX1" fmla="*/ 75 w 2273981"/>
              <a:gd name="connsiteY1" fmla="*/ 981746 h 981746"/>
              <a:gd name="connsiteX0" fmla="*/ 1946158 w 1946157"/>
              <a:gd name="connsiteY0" fmla="*/ 0 h 822514"/>
              <a:gd name="connsiteX1" fmla="*/ 89 w 1946157"/>
              <a:gd name="connsiteY1" fmla="*/ 822514 h 822514"/>
              <a:gd name="connsiteX0" fmla="*/ 1928278 w 1928278"/>
              <a:gd name="connsiteY0" fmla="*/ 0 h 908255"/>
              <a:gd name="connsiteX1" fmla="*/ 91 w 1928278"/>
              <a:gd name="connsiteY1" fmla="*/ 908255 h 908255"/>
              <a:gd name="connsiteX0" fmla="*/ 1952120 w 1952120"/>
              <a:gd name="connsiteY0" fmla="*/ 0 h 981747"/>
              <a:gd name="connsiteX1" fmla="*/ 90 w 1952120"/>
              <a:gd name="connsiteY1" fmla="*/ 981747 h 981747"/>
              <a:gd name="connsiteX0" fmla="*/ 50443 w 995296"/>
              <a:gd name="connsiteY0" fmla="*/ 0 h 932752"/>
              <a:gd name="connsiteX1" fmla="*/ 995296 w 995296"/>
              <a:gd name="connsiteY1" fmla="*/ 932752 h 932752"/>
              <a:gd name="connsiteX0" fmla="*/ 26147 w 2324071"/>
              <a:gd name="connsiteY0" fmla="*/ 0 h 2304603"/>
              <a:gd name="connsiteX1" fmla="*/ 2324071 w 2324071"/>
              <a:gd name="connsiteY1" fmla="*/ 2304603 h 2304603"/>
              <a:gd name="connsiteX0" fmla="*/ 29182 w 2035034"/>
              <a:gd name="connsiteY0" fmla="*/ 0 h 2696560"/>
              <a:gd name="connsiteX1" fmla="*/ 2035034 w 2035034"/>
              <a:gd name="connsiteY1" fmla="*/ 2696560 h 2696560"/>
              <a:gd name="connsiteX0" fmla="*/ 0 w 2005852"/>
              <a:gd name="connsiteY0" fmla="*/ 0 h 2696560"/>
              <a:gd name="connsiteX1" fmla="*/ 2005852 w 2005852"/>
              <a:gd name="connsiteY1" fmla="*/ 2696560 h 2696560"/>
              <a:gd name="connsiteX0" fmla="*/ 348755 w 567841"/>
              <a:gd name="connsiteY0" fmla="*/ 0 h 3811189"/>
              <a:gd name="connsiteX1" fmla="*/ 145 w 567841"/>
              <a:gd name="connsiteY1" fmla="*/ 3811189 h 3811189"/>
              <a:gd name="connsiteX0" fmla="*/ 427507 w 601910"/>
              <a:gd name="connsiteY0" fmla="*/ 0 h 3811189"/>
              <a:gd name="connsiteX1" fmla="*/ 78897 w 601910"/>
              <a:gd name="connsiteY1" fmla="*/ 3811189 h 3811189"/>
              <a:gd name="connsiteX0" fmla="*/ 15858 w 247333"/>
              <a:gd name="connsiteY0" fmla="*/ 0 h 3504974"/>
              <a:gd name="connsiteX1" fmla="*/ 108337 w 247333"/>
              <a:gd name="connsiteY1" fmla="*/ 3504972 h 3504974"/>
              <a:gd name="connsiteX0" fmla="*/ 113991 w 206470"/>
              <a:gd name="connsiteY0" fmla="*/ 0 h 3504973"/>
              <a:gd name="connsiteX1" fmla="*/ 206470 w 206470"/>
              <a:gd name="connsiteY1" fmla="*/ 3504972 h 3504973"/>
              <a:gd name="connsiteX0" fmla="*/ 54360 w 242210"/>
              <a:gd name="connsiteY0" fmla="*/ 0 h 3394735"/>
              <a:gd name="connsiteX1" fmla="*/ 242210 w 242210"/>
              <a:gd name="connsiteY1" fmla="*/ 3394734 h 3394735"/>
              <a:gd name="connsiteX0" fmla="*/ 0 w 1099831"/>
              <a:gd name="connsiteY0" fmla="*/ 0 h 2843545"/>
              <a:gd name="connsiteX1" fmla="*/ 1099831 w 1099831"/>
              <a:gd name="connsiteY1" fmla="*/ 2843544 h 2843545"/>
              <a:gd name="connsiteX0" fmla="*/ 0 w 1099831"/>
              <a:gd name="connsiteY0" fmla="*/ 799 h 2844344"/>
              <a:gd name="connsiteX1" fmla="*/ 1099831 w 1099831"/>
              <a:gd name="connsiteY1" fmla="*/ 2844343 h 2844344"/>
              <a:gd name="connsiteX0" fmla="*/ 0 w 1475353"/>
              <a:gd name="connsiteY0" fmla="*/ 953545 h 953545"/>
              <a:gd name="connsiteX1" fmla="*/ 1475353 w 1475353"/>
              <a:gd name="connsiteY1" fmla="*/ 0 h 953545"/>
              <a:gd name="connsiteX0" fmla="*/ 0 w 926972"/>
              <a:gd name="connsiteY0" fmla="*/ 583 h 3934259"/>
              <a:gd name="connsiteX1" fmla="*/ 926972 w 926972"/>
              <a:gd name="connsiteY1" fmla="*/ 3934260 h 3934259"/>
              <a:gd name="connsiteX0" fmla="*/ 0 w 402434"/>
              <a:gd name="connsiteY0" fmla="*/ 14766 h 77891"/>
              <a:gd name="connsiteX1" fmla="*/ 402434 w 402434"/>
              <a:gd name="connsiteY1" fmla="*/ 77862 h 77891"/>
              <a:gd name="connsiteX0" fmla="*/ 0 w 259378"/>
              <a:gd name="connsiteY0" fmla="*/ 6399 h 277732"/>
              <a:gd name="connsiteX1" fmla="*/ 259378 w 259378"/>
              <a:gd name="connsiteY1" fmla="*/ 277721 h 277732"/>
              <a:gd name="connsiteX0" fmla="*/ 0 w 450119"/>
              <a:gd name="connsiteY0" fmla="*/ 15994 h 66874"/>
              <a:gd name="connsiteX1" fmla="*/ 450119 w 450119"/>
              <a:gd name="connsiteY1" fmla="*/ 66841 h 66874"/>
              <a:gd name="connsiteX0" fmla="*/ 0 w 450119"/>
              <a:gd name="connsiteY0" fmla="*/ -1 h 50945"/>
              <a:gd name="connsiteX1" fmla="*/ 450119 w 450119"/>
              <a:gd name="connsiteY1" fmla="*/ 50846 h 50945"/>
              <a:gd name="connsiteX0" fmla="*/ 63802 w 180124"/>
              <a:gd name="connsiteY0" fmla="*/ 0 h 626535"/>
              <a:gd name="connsiteX1" fmla="*/ 180124 w 180124"/>
              <a:gd name="connsiteY1" fmla="*/ 626530 h 626535"/>
              <a:gd name="connsiteX0" fmla="*/ 0 w 438198"/>
              <a:gd name="connsiteY0" fmla="*/ 0 h 161109"/>
              <a:gd name="connsiteX1" fmla="*/ 438198 w 438198"/>
              <a:gd name="connsiteY1" fmla="*/ 161085 h 161109"/>
              <a:gd name="connsiteX0" fmla="*/ 0 w 438198"/>
              <a:gd name="connsiteY0" fmla="*/ 122535 h 283619"/>
              <a:gd name="connsiteX1" fmla="*/ 438198 w 438198"/>
              <a:gd name="connsiteY1" fmla="*/ 283620 h 283619"/>
              <a:gd name="connsiteX0" fmla="*/ 0 w 402434"/>
              <a:gd name="connsiteY0" fmla="*/ 47047 h 342866"/>
              <a:gd name="connsiteX1" fmla="*/ 402434 w 402434"/>
              <a:gd name="connsiteY1" fmla="*/ 342867 h 342866"/>
              <a:gd name="connsiteX0" fmla="*/ 0 w 402434"/>
              <a:gd name="connsiteY0" fmla="*/ 92630 h 302710"/>
              <a:gd name="connsiteX1" fmla="*/ 402434 w 402434"/>
              <a:gd name="connsiteY1" fmla="*/ 302710 h 302710"/>
              <a:gd name="connsiteX0" fmla="*/ 0 w 477304"/>
              <a:gd name="connsiteY0" fmla="*/ 345248 h 345573"/>
              <a:gd name="connsiteX1" fmla="*/ 477304 w 477304"/>
              <a:gd name="connsiteY1" fmla="*/ 203669 h 345573"/>
              <a:gd name="connsiteX0" fmla="*/ 0 w 477304"/>
              <a:gd name="connsiteY0" fmla="*/ 145047 h 146189"/>
              <a:gd name="connsiteX1" fmla="*/ 477304 w 477304"/>
              <a:gd name="connsiteY1" fmla="*/ 3468 h 146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7304" h="146189">
                <a:moveTo>
                  <a:pt x="0" y="145047"/>
                </a:moveTo>
                <a:cubicBezTo>
                  <a:pt x="164065" y="162580"/>
                  <a:pt x="297429" y="-27745"/>
                  <a:pt x="477304" y="3468"/>
                </a:cubicBezTo>
              </a:path>
            </a:pathLst>
          </a:custGeom>
          <a:noFill/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15387D-BC6C-4107-9756-BD17C920E0FF}"/>
              </a:ext>
            </a:extLst>
          </p:cNvPr>
          <p:cNvSpPr/>
          <p:nvPr/>
        </p:nvSpPr>
        <p:spPr>
          <a:xfrm>
            <a:off x="7885803" y="3441012"/>
            <a:ext cx="2382909" cy="466561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A" sz="1200" dirty="0">
                <a:solidFill>
                  <a:schemeClr val="tx2"/>
                </a:solidFill>
              </a:rPr>
              <a:t>Lier à la  «Main Camera»</a:t>
            </a:r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FE7602D1-DA25-41D9-BC07-C43565439594}"/>
              </a:ext>
            </a:extLst>
          </p:cNvPr>
          <p:cNvSpPr/>
          <p:nvPr/>
        </p:nvSpPr>
        <p:spPr>
          <a:xfrm rot="10800000">
            <a:off x="4878481" y="2330890"/>
            <a:ext cx="1356636" cy="1417747"/>
          </a:xfrm>
          <a:custGeom>
            <a:avLst/>
            <a:gdLst>
              <a:gd name="connsiteX0" fmla="*/ 2164080 w 3152592"/>
              <a:gd name="connsiteY0" fmla="*/ 0 h 3520811"/>
              <a:gd name="connsiteX1" fmla="*/ 3149600 w 3152592"/>
              <a:gd name="connsiteY1" fmla="*/ 1899920 h 3520811"/>
              <a:gd name="connsiteX2" fmla="*/ 2377440 w 3152592"/>
              <a:gd name="connsiteY2" fmla="*/ 3129280 h 3520811"/>
              <a:gd name="connsiteX3" fmla="*/ 0 w 3152592"/>
              <a:gd name="connsiteY3" fmla="*/ 3474720 h 3520811"/>
              <a:gd name="connsiteX0" fmla="*/ 2164080 w 3476345"/>
              <a:gd name="connsiteY0" fmla="*/ 0 h 3518314"/>
              <a:gd name="connsiteX1" fmla="*/ 3474720 w 3476345"/>
              <a:gd name="connsiteY1" fmla="*/ 2042160 h 3518314"/>
              <a:gd name="connsiteX2" fmla="*/ 2377440 w 3476345"/>
              <a:gd name="connsiteY2" fmla="*/ 3129280 h 3518314"/>
              <a:gd name="connsiteX3" fmla="*/ 0 w 3476345"/>
              <a:gd name="connsiteY3" fmla="*/ 3474720 h 3518314"/>
              <a:gd name="connsiteX0" fmla="*/ 2164080 w 2502518"/>
              <a:gd name="connsiteY0" fmla="*/ 0 h 3518314"/>
              <a:gd name="connsiteX1" fmla="*/ 2377440 w 2502518"/>
              <a:gd name="connsiteY1" fmla="*/ 3129280 h 3518314"/>
              <a:gd name="connsiteX2" fmla="*/ 0 w 2502518"/>
              <a:gd name="connsiteY2" fmla="*/ 3474720 h 3518314"/>
              <a:gd name="connsiteX0" fmla="*/ 2164080 w 2796098"/>
              <a:gd name="connsiteY0" fmla="*/ 0 h 3518314"/>
              <a:gd name="connsiteX1" fmla="*/ 2377440 w 2796098"/>
              <a:gd name="connsiteY1" fmla="*/ 3129280 h 3518314"/>
              <a:gd name="connsiteX2" fmla="*/ 0 w 2796098"/>
              <a:gd name="connsiteY2" fmla="*/ 3474720 h 3518314"/>
              <a:gd name="connsiteX0" fmla="*/ 2164080 w 2164080"/>
              <a:gd name="connsiteY0" fmla="*/ 0 h 3474720"/>
              <a:gd name="connsiteX1" fmla="*/ 0 w 2164080"/>
              <a:gd name="connsiteY1" fmla="*/ 3474720 h 3474720"/>
              <a:gd name="connsiteX0" fmla="*/ 2164080 w 2164080"/>
              <a:gd name="connsiteY0" fmla="*/ 0 h 3474720"/>
              <a:gd name="connsiteX1" fmla="*/ 0 w 2164080"/>
              <a:gd name="connsiteY1" fmla="*/ 3474720 h 3474720"/>
              <a:gd name="connsiteX0" fmla="*/ 2164080 w 2725441"/>
              <a:gd name="connsiteY0" fmla="*/ 198 h 3474918"/>
              <a:gd name="connsiteX1" fmla="*/ 0 w 2725441"/>
              <a:gd name="connsiteY1" fmla="*/ 3474918 h 3474918"/>
              <a:gd name="connsiteX0" fmla="*/ 2164080 w 2956103"/>
              <a:gd name="connsiteY0" fmla="*/ 0 h 3474720"/>
              <a:gd name="connsiteX1" fmla="*/ 0 w 2956103"/>
              <a:gd name="connsiteY1" fmla="*/ 3474720 h 3474720"/>
              <a:gd name="connsiteX0" fmla="*/ 2164080 w 3106715"/>
              <a:gd name="connsiteY0" fmla="*/ 0 h 3474720"/>
              <a:gd name="connsiteX1" fmla="*/ 0 w 3106715"/>
              <a:gd name="connsiteY1" fmla="*/ 3474720 h 3474720"/>
              <a:gd name="connsiteX0" fmla="*/ 0 w 2860965"/>
              <a:gd name="connsiteY0" fmla="*/ 0 h 164592"/>
              <a:gd name="connsiteX1" fmla="*/ 1539240 w 2860965"/>
              <a:gd name="connsiteY1" fmla="*/ 164592 h 164592"/>
              <a:gd name="connsiteX0" fmla="*/ 0 w 2586915"/>
              <a:gd name="connsiteY0" fmla="*/ 359182 h 523774"/>
              <a:gd name="connsiteX1" fmla="*/ 1539240 w 2586915"/>
              <a:gd name="connsiteY1" fmla="*/ 523774 h 523774"/>
              <a:gd name="connsiteX0" fmla="*/ 0 w 1539240"/>
              <a:gd name="connsiteY0" fmla="*/ 344133 h 508978"/>
              <a:gd name="connsiteX1" fmla="*/ 1539240 w 1539240"/>
              <a:gd name="connsiteY1" fmla="*/ 508725 h 508978"/>
              <a:gd name="connsiteX0" fmla="*/ 0 w 2862013"/>
              <a:gd name="connsiteY0" fmla="*/ 2116969 h 2116969"/>
              <a:gd name="connsiteX1" fmla="*/ 2862013 w 2862013"/>
              <a:gd name="connsiteY1" fmla="*/ 0 h 2116969"/>
              <a:gd name="connsiteX0" fmla="*/ 0 w 2862013"/>
              <a:gd name="connsiteY0" fmla="*/ 2116969 h 2116969"/>
              <a:gd name="connsiteX1" fmla="*/ 2862013 w 2862013"/>
              <a:gd name="connsiteY1" fmla="*/ 0 h 2116969"/>
              <a:gd name="connsiteX0" fmla="*/ 0 w 2862013"/>
              <a:gd name="connsiteY0" fmla="*/ 2116969 h 2116969"/>
              <a:gd name="connsiteX1" fmla="*/ 2862013 w 2862013"/>
              <a:gd name="connsiteY1" fmla="*/ 0 h 2116969"/>
              <a:gd name="connsiteX0" fmla="*/ 78509 w 400143"/>
              <a:gd name="connsiteY0" fmla="*/ 1690841 h 1690841"/>
              <a:gd name="connsiteX1" fmla="*/ 206200 w 400143"/>
              <a:gd name="connsiteY1" fmla="*/ 0 h 1690841"/>
              <a:gd name="connsiteX0" fmla="*/ 31129 w 361230"/>
              <a:gd name="connsiteY0" fmla="*/ 1974926 h 1974926"/>
              <a:gd name="connsiteX1" fmla="*/ 212086 w 361230"/>
              <a:gd name="connsiteY1" fmla="*/ 0 h 1974926"/>
              <a:gd name="connsiteX0" fmla="*/ 0 w 1024335"/>
              <a:gd name="connsiteY0" fmla="*/ 1832883 h 1832883"/>
              <a:gd name="connsiteX1" fmla="*/ 1024335 w 1024335"/>
              <a:gd name="connsiteY1" fmla="*/ 0 h 1832883"/>
              <a:gd name="connsiteX0" fmla="*/ 0 w 1024335"/>
              <a:gd name="connsiteY0" fmla="*/ 1833368 h 1833368"/>
              <a:gd name="connsiteX1" fmla="*/ 1024335 w 1024335"/>
              <a:gd name="connsiteY1" fmla="*/ 485 h 1833368"/>
              <a:gd name="connsiteX0" fmla="*/ 0 w 2009756"/>
              <a:gd name="connsiteY0" fmla="*/ 3214 h 1055573"/>
              <a:gd name="connsiteX1" fmla="*/ 2009756 w 2009756"/>
              <a:gd name="connsiteY1" fmla="*/ 1055573 h 1055573"/>
              <a:gd name="connsiteX0" fmla="*/ 19 w 2009775"/>
              <a:gd name="connsiteY0" fmla="*/ 0 h 1052359"/>
              <a:gd name="connsiteX1" fmla="*/ 2009775 w 2009775"/>
              <a:gd name="connsiteY1" fmla="*/ 1052359 h 1052359"/>
              <a:gd name="connsiteX0" fmla="*/ 6 w 4300201"/>
              <a:gd name="connsiteY0" fmla="*/ 0 h 2099924"/>
              <a:gd name="connsiteX1" fmla="*/ 4300201 w 4300201"/>
              <a:gd name="connsiteY1" fmla="*/ 2099924 h 2099924"/>
              <a:gd name="connsiteX0" fmla="*/ 10 w 4300205"/>
              <a:gd name="connsiteY0" fmla="*/ 0 h 2099924"/>
              <a:gd name="connsiteX1" fmla="*/ 4300205 w 4300205"/>
              <a:gd name="connsiteY1" fmla="*/ 2099924 h 2099924"/>
              <a:gd name="connsiteX0" fmla="*/ 5 w 6439718"/>
              <a:gd name="connsiteY0" fmla="*/ 394758 h 493365"/>
              <a:gd name="connsiteX1" fmla="*/ 6439718 w 6439718"/>
              <a:gd name="connsiteY1" fmla="*/ 57 h 493365"/>
              <a:gd name="connsiteX0" fmla="*/ 3 w 6439716"/>
              <a:gd name="connsiteY0" fmla="*/ 594263 h 653311"/>
              <a:gd name="connsiteX1" fmla="*/ 6439716 w 6439716"/>
              <a:gd name="connsiteY1" fmla="*/ 199562 h 653311"/>
              <a:gd name="connsiteX0" fmla="*/ 999 w 6440712"/>
              <a:gd name="connsiteY0" fmla="*/ 520825 h 1008936"/>
              <a:gd name="connsiteX1" fmla="*/ 6440712 w 6440712"/>
              <a:gd name="connsiteY1" fmla="*/ 126124 h 1008936"/>
              <a:gd name="connsiteX0" fmla="*/ 997 w 6440725"/>
              <a:gd name="connsiteY0" fmla="*/ 1044632 h 1398188"/>
              <a:gd name="connsiteX1" fmla="*/ 6440710 w 6440725"/>
              <a:gd name="connsiteY1" fmla="*/ 649931 h 1398188"/>
              <a:gd name="connsiteX0" fmla="*/ 1070 w 5988038"/>
              <a:gd name="connsiteY0" fmla="*/ 928176 h 1291688"/>
              <a:gd name="connsiteX1" fmla="*/ 5988022 w 5988038"/>
              <a:gd name="connsiteY1" fmla="*/ 666640 h 1291688"/>
              <a:gd name="connsiteX0" fmla="*/ 1219 w 5988171"/>
              <a:gd name="connsiteY0" fmla="*/ 261536 h 896757"/>
              <a:gd name="connsiteX1" fmla="*/ 5988171 w 5988171"/>
              <a:gd name="connsiteY1" fmla="*/ 0 h 896757"/>
              <a:gd name="connsiteX0" fmla="*/ 1846 w 4151121"/>
              <a:gd name="connsiteY0" fmla="*/ 0 h 2070194"/>
              <a:gd name="connsiteX1" fmla="*/ 4151121 w 4151121"/>
              <a:gd name="connsiteY1" fmla="*/ 2064414 h 2070194"/>
              <a:gd name="connsiteX0" fmla="*/ 1953 w 4151228"/>
              <a:gd name="connsiteY0" fmla="*/ 0 h 2064414"/>
              <a:gd name="connsiteX1" fmla="*/ 4151228 w 4151228"/>
              <a:gd name="connsiteY1" fmla="*/ 2064414 h 2064414"/>
              <a:gd name="connsiteX0" fmla="*/ 1856 w 4328685"/>
              <a:gd name="connsiteY0" fmla="*/ 0 h 2055536"/>
              <a:gd name="connsiteX1" fmla="*/ 4328685 w 4328685"/>
              <a:gd name="connsiteY1" fmla="*/ 2055536 h 2055536"/>
              <a:gd name="connsiteX0" fmla="*/ 2095 w 4328924"/>
              <a:gd name="connsiteY0" fmla="*/ 0 h 2055536"/>
              <a:gd name="connsiteX1" fmla="*/ 4328924 w 4328924"/>
              <a:gd name="connsiteY1" fmla="*/ 2055536 h 2055536"/>
              <a:gd name="connsiteX0" fmla="*/ 1958 w 4550729"/>
              <a:gd name="connsiteY0" fmla="*/ 0 h 2046658"/>
              <a:gd name="connsiteX1" fmla="*/ 4550729 w 4550729"/>
              <a:gd name="connsiteY1" fmla="*/ 2046658 h 2046658"/>
              <a:gd name="connsiteX0" fmla="*/ 3176476 w 3176476"/>
              <a:gd name="connsiteY0" fmla="*/ 0 h 2455031"/>
              <a:gd name="connsiteX1" fmla="*/ 268004 w 3176476"/>
              <a:gd name="connsiteY1" fmla="*/ 2455031 h 2455031"/>
              <a:gd name="connsiteX0" fmla="*/ 630309 w 630309"/>
              <a:gd name="connsiteY0" fmla="*/ 0 h 919391"/>
              <a:gd name="connsiteX1" fmla="*/ 615958 w 630309"/>
              <a:gd name="connsiteY1" fmla="*/ 688375 h 919391"/>
              <a:gd name="connsiteX0" fmla="*/ 28034 w 45244"/>
              <a:gd name="connsiteY0" fmla="*/ 0 h 781441"/>
              <a:gd name="connsiteX1" fmla="*/ 13683 w 45244"/>
              <a:gd name="connsiteY1" fmla="*/ 688375 h 781441"/>
              <a:gd name="connsiteX0" fmla="*/ 14351 w 47434"/>
              <a:gd name="connsiteY0" fmla="*/ 0 h 688375"/>
              <a:gd name="connsiteX1" fmla="*/ 0 w 47434"/>
              <a:gd name="connsiteY1" fmla="*/ 688375 h 688375"/>
              <a:gd name="connsiteX0" fmla="*/ 1106304 w 1106304"/>
              <a:gd name="connsiteY0" fmla="*/ 0 h 910317"/>
              <a:gd name="connsiteX1" fmla="*/ 0 w 1106304"/>
              <a:gd name="connsiteY1" fmla="*/ 910317 h 910317"/>
              <a:gd name="connsiteX0" fmla="*/ 1273447 w 1273447"/>
              <a:gd name="connsiteY0" fmla="*/ 0 h 910420"/>
              <a:gd name="connsiteX1" fmla="*/ 167143 w 1273447"/>
              <a:gd name="connsiteY1" fmla="*/ 910317 h 910420"/>
              <a:gd name="connsiteX0" fmla="*/ 1281684 w 1281684"/>
              <a:gd name="connsiteY0" fmla="*/ 0 h 954802"/>
              <a:gd name="connsiteX1" fmla="*/ 166503 w 1281684"/>
              <a:gd name="connsiteY1" fmla="*/ 954705 h 954802"/>
              <a:gd name="connsiteX0" fmla="*/ 86849 w 454239"/>
              <a:gd name="connsiteY0" fmla="*/ 0 h 1079076"/>
              <a:gd name="connsiteX1" fmla="*/ 454239 w 454239"/>
              <a:gd name="connsiteY1" fmla="*/ 1078992 h 1079076"/>
              <a:gd name="connsiteX0" fmla="*/ 134434 w 412374"/>
              <a:gd name="connsiteY0" fmla="*/ 1740408 h 1754487"/>
              <a:gd name="connsiteX1" fmla="*/ 412374 w 412374"/>
              <a:gd name="connsiteY1" fmla="*/ 0 h 1754487"/>
              <a:gd name="connsiteX0" fmla="*/ 60924 w 485236"/>
              <a:gd name="connsiteY0" fmla="*/ 1597533 h 1612662"/>
              <a:gd name="connsiteX1" fmla="*/ 485236 w 485236"/>
              <a:gd name="connsiteY1" fmla="*/ 0 h 1612662"/>
              <a:gd name="connsiteX0" fmla="*/ 70 w 966291"/>
              <a:gd name="connsiteY0" fmla="*/ 1117444 h 1137628"/>
              <a:gd name="connsiteX1" fmla="*/ 966291 w 966291"/>
              <a:gd name="connsiteY1" fmla="*/ 0 h 1137628"/>
              <a:gd name="connsiteX0" fmla="*/ 275 w 765649"/>
              <a:gd name="connsiteY0" fmla="*/ 0 h 120992"/>
              <a:gd name="connsiteX1" fmla="*/ 765649 w 765649"/>
              <a:gd name="connsiteY1" fmla="*/ 86849 h 120992"/>
              <a:gd name="connsiteX0" fmla="*/ 41 w 765415"/>
              <a:gd name="connsiteY0" fmla="*/ 0 h 380974"/>
              <a:gd name="connsiteX1" fmla="*/ 765415 w 765415"/>
              <a:gd name="connsiteY1" fmla="*/ 86849 h 380974"/>
              <a:gd name="connsiteX0" fmla="*/ 38 w 803308"/>
              <a:gd name="connsiteY0" fmla="*/ 59619 h 342557"/>
              <a:gd name="connsiteX1" fmla="*/ 803308 w 803308"/>
              <a:gd name="connsiteY1" fmla="*/ 0 h 342557"/>
              <a:gd name="connsiteX0" fmla="*/ 924509 w 924509"/>
              <a:gd name="connsiteY0" fmla="*/ 1524304 h 1547347"/>
              <a:gd name="connsiteX1" fmla="*/ 56577 w 924509"/>
              <a:gd name="connsiteY1" fmla="*/ 0 h 1547347"/>
              <a:gd name="connsiteX0" fmla="*/ 939067 w 939067"/>
              <a:gd name="connsiteY0" fmla="*/ 1613813 h 1635346"/>
              <a:gd name="connsiteX1" fmla="*/ 55977 w 939067"/>
              <a:gd name="connsiteY1" fmla="*/ 0 h 1635346"/>
              <a:gd name="connsiteX0" fmla="*/ 99 w 499414"/>
              <a:gd name="connsiteY0" fmla="*/ 0 h 479540"/>
              <a:gd name="connsiteX1" fmla="*/ 499414 w 499414"/>
              <a:gd name="connsiteY1" fmla="*/ 219585 h 479540"/>
              <a:gd name="connsiteX0" fmla="*/ 0 w 499315"/>
              <a:gd name="connsiteY0" fmla="*/ 0 h 445186"/>
              <a:gd name="connsiteX1" fmla="*/ 499315 w 499315"/>
              <a:gd name="connsiteY1" fmla="*/ 219585 h 445186"/>
              <a:gd name="connsiteX0" fmla="*/ 0 w 487117"/>
              <a:gd name="connsiteY0" fmla="*/ 0 h 438032"/>
              <a:gd name="connsiteX1" fmla="*/ 487117 w 487117"/>
              <a:gd name="connsiteY1" fmla="*/ 210855 h 438032"/>
              <a:gd name="connsiteX0" fmla="*/ 0 w 531842"/>
              <a:gd name="connsiteY0" fmla="*/ 347895 h 406458"/>
              <a:gd name="connsiteX1" fmla="*/ 531842 w 531842"/>
              <a:gd name="connsiteY1" fmla="*/ 0 h 406458"/>
              <a:gd name="connsiteX0" fmla="*/ 0 w 1172987"/>
              <a:gd name="connsiteY0" fmla="*/ 523446 h 529773"/>
              <a:gd name="connsiteX1" fmla="*/ 1172987 w 1172987"/>
              <a:gd name="connsiteY1" fmla="*/ 0 h 529773"/>
              <a:gd name="connsiteX0" fmla="*/ 0 w 1172987"/>
              <a:gd name="connsiteY0" fmla="*/ 523446 h 523446"/>
              <a:gd name="connsiteX1" fmla="*/ 1172987 w 1172987"/>
              <a:gd name="connsiteY1" fmla="*/ 0 h 523446"/>
              <a:gd name="connsiteX0" fmla="*/ 0 w 1172987"/>
              <a:gd name="connsiteY0" fmla="*/ 1135330 h 1135330"/>
              <a:gd name="connsiteX1" fmla="*/ 1172987 w 1172987"/>
              <a:gd name="connsiteY1" fmla="*/ 611884 h 1135330"/>
              <a:gd name="connsiteX0" fmla="*/ 0 w 1263350"/>
              <a:gd name="connsiteY0" fmla="*/ 1010403 h 1010403"/>
              <a:gd name="connsiteX1" fmla="*/ 1263350 w 1263350"/>
              <a:gd name="connsiteY1" fmla="*/ 662508 h 1010403"/>
              <a:gd name="connsiteX0" fmla="*/ 0 w 1349410"/>
              <a:gd name="connsiteY0" fmla="*/ 1217605 h 1217605"/>
              <a:gd name="connsiteX1" fmla="*/ 1349410 w 1349410"/>
              <a:gd name="connsiteY1" fmla="*/ 583284 h 1217605"/>
              <a:gd name="connsiteX0" fmla="*/ 0 w 1349410"/>
              <a:gd name="connsiteY0" fmla="*/ 1061676 h 1061676"/>
              <a:gd name="connsiteX1" fmla="*/ 1349410 w 1349410"/>
              <a:gd name="connsiteY1" fmla="*/ 427355 h 1061676"/>
              <a:gd name="connsiteX0" fmla="*/ 0 w 1043898"/>
              <a:gd name="connsiteY0" fmla="*/ 1111089 h 1111089"/>
              <a:gd name="connsiteX1" fmla="*/ 1043898 w 1043898"/>
              <a:gd name="connsiteY1" fmla="*/ 412092 h 1111089"/>
              <a:gd name="connsiteX0" fmla="*/ 0 w 1043898"/>
              <a:gd name="connsiteY0" fmla="*/ 698997 h 698997"/>
              <a:gd name="connsiteX1" fmla="*/ 1043898 w 1043898"/>
              <a:gd name="connsiteY1" fmla="*/ 0 h 698997"/>
              <a:gd name="connsiteX0" fmla="*/ 0 w 1082625"/>
              <a:gd name="connsiteY0" fmla="*/ 652799 h 652799"/>
              <a:gd name="connsiteX1" fmla="*/ 1082625 w 1082625"/>
              <a:gd name="connsiteY1" fmla="*/ 0 h 652799"/>
              <a:gd name="connsiteX0" fmla="*/ 0 w 1702254"/>
              <a:gd name="connsiteY0" fmla="*/ 809871 h 809871"/>
              <a:gd name="connsiteX1" fmla="*/ 1702254 w 1702254"/>
              <a:gd name="connsiteY1" fmla="*/ 0 h 809871"/>
              <a:gd name="connsiteX0" fmla="*/ 80 w 1702334"/>
              <a:gd name="connsiteY0" fmla="*/ 809871 h 853988"/>
              <a:gd name="connsiteX1" fmla="*/ 1702334 w 1702334"/>
              <a:gd name="connsiteY1" fmla="*/ 0 h 853988"/>
              <a:gd name="connsiteX0" fmla="*/ 49 w 1727920"/>
              <a:gd name="connsiteY0" fmla="*/ 881825 h 906102"/>
              <a:gd name="connsiteX1" fmla="*/ 1702303 w 1727920"/>
              <a:gd name="connsiteY1" fmla="*/ 71954 h 906102"/>
              <a:gd name="connsiteX0" fmla="*/ 548206 w 548206"/>
              <a:gd name="connsiteY0" fmla="*/ 0 h 1777196"/>
              <a:gd name="connsiteX1" fmla="*/ 0 w 548206"/>
              <a:gd name="connsiteY1" fmla="*/ 1777196 h 1777196"/>
              <a:gd name="connsiteX0" fmla="*/ 548206 w 548206"/>
              <a:gd name="connsiteY0" fmla="*/ 0 h 1777196"/>
              <a:gd name="connsiteX1" fmla="*/ 0 w 548206"/>
              <a:gd name="connsiteY1" fmla="*/ 1777196 h 1777196"/>
              <a:gd name="connsiteX0" fmla="*/ 548206 w 548280"/>
              <a:gd name="connsiteY0" fmla="*/ 0 h 1777196"/>
              <a:gd name="connsiteX1" fmla="*/ 0 w 548280"/>
              <a:gd name="connsiteY1" fmla="*/ 1777196 h 1777196"/>
              <a:gd name="connsiteX0" fmla="*/ 0 w 2006303"/>
              <a:gd name="connsiteY0" fmla="*/ 0 h 1666958"/>
              <a:gd name="connsiteX1" fmla="*/ 1931426 w 2006303"/>
              <a:gd name="connsiteY1" fmla="*/ 1666958 h 1666958"/>
              <a:gd name="connsiteX0" fmla="*/ 0 w 3576673"/>
              <a:gd name="connsiteY0" fmla="*/ 2069488 h 2108984"/>
              <a:gd name="connsiteX1" fmla="*/ 3528881 w 3576673"/>
              <a:gd name="connsiteY1" fmla="*/ 12840 h 2108984"/>
              <a:gd name="connsiteX0" fmla="*/ 0 w 3528881"/>
              <a:gd name="connsiteY0" fmla="*/ 2060819 h 2101650"/>
              <a:gd name="connsiteX1" fmla="*/ 3528881 w 3528881"/>
              <a:gd name="connsiteY1" fmla="*/ 4171 h 2101650"/>
              <a:gd name="connsiteX0" fmla="*/ 0 w 4220317"/>
              <a:gd name="connsiteY0" fmla="*/ 2488940 h 2524399"/>
              <a:gd name="connsiteX1" fmla="*/ 4220317 w 4220317"/>
              <a:gd name="connsiteY1" fmla="*/ 3588 h 2524399"/>
              <a:gd name="connsiteX0" fmla="*/ 0 w 4220814"/>
              <a:gd name="connsiteY0" fmla="*/ 2635306 h 2663728"/>
              <a:gd name="connsiteX1" fmla="*/ 4220317 w 4220814"/>
              <a:gd name="connsiteY1" fmla="*/ 149954 h 2663728"/>
              <a:gd name="connsiteX0" fmla="*/ 18 w 4220830"/>
              <a:gd name="connsiteY0" fmla="*/ 2597628 h 3018337"/>
              <a:gd name="connsiteX1" fmla="*/ 4220335 w 4220830"/>
              <a:gd name="connsiteY1" fmla="*/ 112276 h 3018337"/>
              <a:gd name="connsiteX0" fmla="*/ 18 w 4274470"/>
              <a:gd name="connsiteY0" fmla="*/ 2453526 h 2883892"/>
              <a:gd name="connsiteX1" fmla="*/ 4273981 w 4274470"/>
              <a:gd name="connsiteY1" fmla="*/ 115158 h 2883892"/>
              <a:gd name="connsiteX0" fmla="*/ 113078 w 113078"/>
              <a:gd name="connsiteY0" fmla="*/ 0 h 2267144"/>
              <a:gd name="connsiteX1" fmla="*/ 0 w 113078"/>
              <a:gd name="connsiteY1" fmla="*/ 2267144 h 2267144"/>
              <a:gd name="connsiteX0" fmla="*/ 667420 w 667420"/>
              <a:gd name="connsiteY0" fmla="*/ 0 h 4153444"/>
              <a:gd name="connsiteX1" fmla="*/ 0 w 667420"/>
              <a:gd name="connsiteY1" fmla="*/ 4153444 h 4153444"/>
              <a:gd name="connsiteX0" fmla="*/ 667420 w 667420"/>
              <a:gd name="connsiteY0" fmla="*/ 0 h 4153444"/>
              <a:gd name="connsiteX1" fmla="*/ 0 w 667420"/>
              <a:gd name="connsiteY1" fmla="*/ 4153444 h 4153444"/>
              <a:gd name="connsiteX0" fmla="*/ 1066784 w 1066784"/>
              <a:gd name="connsiteY0" fmla="*/ 0 h 4104449"/>
              <a:gd name="connsiteX1" fmla="*/ 0 w 1066784"/>
              <a:gd name="connsiteY1" fmla="*/ 4104449 h 4104449"/>
              <a:gd name="connsiteX0" fmla="*/ 20 w 3482515"/>
              <a:gd name="connsiteY0" fmla="*/ 0 h 924426"/>
              <a:gd name="connsiteX1" fmla="*/ 3461799 w 3482515"/>
              <a:gd name="connsiteY1" fmla="*/ 298660 h 924426"/>
              <a:gd name="connsiteX0" fmla="*/ 56 w 1101474"/>
              <a:gd name="connsiteY0" fmla="*/ 0 h 1276792"/>
              <a:gd name="connsiteX1" fmla="*/ 1049884 w 1101474"/>
              <a:gd name="connsiteY1" fmla="*/ 1145796 h 1276792"/>
              <a:gd name="connsiteX0" fmla="*/ 35 w 1902472"/>
              <a:gd name="connsiteY0" fmla="*/ 1269997 h 1879107"/>
              <a:gd name="connsiteX1" fmla="*/ 1868204 w 1902472"/>
              <a:gd name="connsiteY1" fmla="*/ 826 h 1879107"/>
              <a:gd name="connsiteX0" fmla="*/ 0 w 1902607"/>
              <a:gd name="connsiteY0" fmla="*/ 1272418 h 1272418"/>
              <a:gd name="connsiteX1" fmla="*/ 1868169 w 1902607"/>
              <a:gd name="connsiteY1" fmla="*/ 3247 h 1272418"/>
              <a:gd name="connsiteX0" fmla="*/ 0 w 1745063"/>
              <a:gd name="connsiteY0" fmla="*/ 1486701 h 1486701"/>
              <a:gd name="connsiteX1" fmla="*/ 1708193 w 1745063"/>
              <a:gd name="connsiteY1" fmla="*/ 2586 h 1486701"/>
              <a:gd name="connsiteX0" fmla="*/ 986326 w 986330"/>
              <a:gd name="connsiteY0" fmla="*/ 1278956 h 1278956"/>
              <a:gd name="connsiteX1" fmla="*/ 0 w 986330"/>
              <a:gd name="connsiteY1" fmla="*/ 3223 h 1278956"/>
              <a:gd name="connsiteX0" fmla="*/ 414103 w 414139"/>
              <a:gd name="connsiteY0" fmla="*/ 3271213 h 3271213"/>
              <a:gd name="connsiteX1" fmla="*/ 0 w 414139"/>
              <a:gd name="connsiteY1" fmla="*/ 958 h 3271213"/>
              <a:gd name="connsiteX0" fmla="*/ 769027 w 769033"/>
              <a:gd name="connsiteY0" fmla="*/ 2854613 h 2854612"/>
              <a:gd name="connsiteX1" fmla="*/ 0 w 769033"/>
              <a:gd name="connsiteY1" fmla="*/ 1123 h 2854612"/>
              <a:gd name="connsiteX0" fmla="*/ 812487 w 812493"/>
              <a:gd name="connsiteY0" fmla="*/ 2854613 h 2854613"/>
              <a:gd name="connsiteX1" fmla="*/ 0 w 812493"/>
              <a:gd name="connsiteY1" fmla="*/ 1123 h 2854613"/>
              <a:gd name="connsiteX0" fmla="*/ 0 w 871096"/>
              <a:gd name="connsiteY0" fmla="*/ 110872 h 1246423"/>
              <a:gd name="connsiteX1" fmla="*/ 810022 w 871096"/>
              <a:gd name="connsiteY1" fmla="*/ 1246423 h 1246423"/>
              <a:gd name="connsiteX0" fmla="*/ 0 w 961897"/>
              <a:gd name="connsiteY0" fmla="*/ 4012 h 1139563"/>
              <a:gd name="connsiteX1" fmla="*/ 810022 w 961897"/>
              <a:gd name="connsiteY1" fmla="*/ 1139563 h 1139563"/>
              <a:gd name="connsiteX0" fmla="*/ 1305033 w 1566618"/>
              <a:gd name="connsiteY0" fmla="*/ 1530 h 3101834"/>
              <a:gd name="connsiteX1" fmla="*/ 0 w 1566618"/>
              <a:gd name="connsiteY1" fmla="*/ 3101834 h 3101834"/>
              <a:gd name="connsiteX0" fmla="*/ 1536820 w 1777231"/>
              <a:gd name="connsiteY0" fmla="*/ 1522 h 3116711"/>
              <a:gd name="connsiteX1" fmla="*/ 0 w 1777231"/>
              <a:gd name="connsiteY1" fmla="*/ 3116711 h 3116711"/>
              <a:gd name="connsiteX0" fmla="*/ 1659957 w 1890435"/>
              <a:gd name="connsiteY0" fmla="*/ 1850 h 2551428"/>
              <a:gd name="connsiteX1" fmla="*/ 0 w 1890435"/>
              <a:gd name="connsiteY1" fmla="*/ 2551429 h 2551428"/>
              <a:gd name="connsiteX0" fmla="*/ 1660013 w 1867605"/>
              <a:gd name="connsiteY0" fmla="*/ 2793 h 2552372"/>
              <a:gd name="connsiteX1" fmla="*/ 56 w 1867605"/>
              <a:gd name="connsiteY1" fmla="*/ 2552372 h 2552372"/>
              <a:gd name="connsiteX0" fmla="*/ 2273951 w 2448760"/>
              <a:gd name="connsiteY0" fmla="*/ 21408 h 1003155"/>
              <a:gd name="connsiteX1" fmla="*/ 45 w 2448760"/>
              <a:gd name="connsiteY1" fmla="*/ 1003155 h 1003155"/>
              <a:gd name="connsiteX0" fmla="*/ 2273981 w 2273981"/>
              <a:gd name="connsiteY0" fmla="*/ -1 h 981746"/>
              <a:gd name="connsiteX1" fmla="*/ 75 w 2273981"/>
              <a:gd name="connsiteY1" fmla="*/ 981746 h 981746"/>
              <a:gd name="connsiteX0" fmla="*/ 1946158 w 1946157"/>
              <a:gd name="connsiteY0" fmla="*/ 0 h 822514"/>
              <a:gd name="connsiteX1" fmla="*/ 89 w 1946157"/>
              <a:gd name="connsiteY1" fmla="*/ 822514 h 822514"/>
              <a:gd name="connsiteX0" fmla="*/ 1928278 w 1928278"/>
              <a:gd name="connsiteY0" fmla="*/ 0 h 908255"/>
              <a:gd name="connsiteX1" fmla="*/ 91 w 1928278"/>
              <a:gd name="connsiteY1" fmla="*/ 908255 h 908255"/>
              <a:gd name="connsiteX0" fmla="*/ 1952120 w 1952120"/>
              <a:gd name="connsiteY0" fmla="*/ 0 h 981747"/>
              <a:gd name="connsiteX1" fmla="*/ 90 w 1952120"/>
              <a:gd name="connsiteY1" fmla="*/ 981747 h 981747"/>
              <a:gd name="connsiteX0" fmla="*/ 50443 w 995296"/>
              <a:gd name="connsiteY0" fmla="*/ 0 h 932752"/>
              <a:gd name="connsiteX1" fmla="*/ 995296 w 995296"/>
              <a:gd name="connsiteY1" fmla="*/ 932752 h 932752"/>
              <a:gd name="connsiteX0" fmla="*/ 26147 w 2324071"/>
              <a:gd name="connsiteY0" fmla="*/ 0 h 2304603"/>
              <a:gd name="connsiteX1" fmla="*/ 2324071 w 2324071"/>
              <a:gd name="connsiteY1" fmla="*/ 2304603 h 2304603"/>
              <a:gd name="connsiteX0" fmla="*/ 29182 w 2035034"/>
              <a:gd name="connsiteY0" fmla="*/ 0 h 2696560"/>
              <a:gd name="connsiteX1" fmla="*/ 2035034 w 2035034"/>
              <a:gd name="connsiteY1" fmla="*/ 2696560 h 2696560"/>
              <a:gd name="connsiteX0" fmla="*/ 0 w 2005852"/>
              <a:gd name="connsiteY0" fmla="*/ 0 h 2696560"/>
              <a:gd name="connsiteX1" fmla="*/ 2005852 w 2005852"/>
              <a:gd name="connsiteY1" fmla="*/ 2696560 h 2696560"/>
              <a:gd name="connsiteX0" fmla="*/ 348755 w 567841"/>
              <a:gd name="connsiteY0" fmla="*/ 0 h 3811189"/>
              <a:gd name="connsiteX1" fmla="*/ 145 w 567841"/>
              <a:gd name="connsiteY1" fmla="*/ 3811189 h 3811189"/>
              <a:gd name="connsiteX0" fmla="*/ 427507 w 601910"/>
              <a:gd name="connsiteY0" fmla="*/ 0 h 3811189"/>
              <a:gd name="connsiteX1" fmla="*/ 78897 w 601910"/>
              <a:gd name="connsiteY1" fmla="*/ 3811189 h 3811189"/>
              <a:gd name="connsiteX0" fmla="*/ 15858 w 247333"/>
              <a:gd name="connsiteY0" fmla="*/ 0 h 3504974"/>
              <a:gd name="connsiteX1" fmla="*/ 108337 w 247333"/>
              <a:gd name="connsiteY1" fmla="*/ 3504972 h 3504974"/>
              <a:gd name="connsiteX0" fmla="*/ 113991 w 206470"/>
              <a:gd name="connsiteY0" fmla="*/ 0 h 3504973"/>
              <a:gd name="connsiteX1" fmla="*/ 206470 w 206470"/>
              <a:gd name="connsiteY1" fmla="*/ 3504972 h 3504973"/>
              <a:gd name="connsiteX0" fmla="*/ 54360 w 242210"/>
              <a:gd name="connsiteY0" fmla="*/ 0 h 3394735"/>
              <a:gd name="connsiteX1" fmla="*/ 242210 w 242210"/>
              <a:gd name="connsiteY1" fmla="*/ 3394734 h 3394735"/>
              <a:gd name="connsiteX0" fmla="*/ 0 w 1099831"/>
              <a:gd name="connsiteY0" fmla="*/ 0 h 2843545"/>
              <a:gd name="connsiteX1" fmla="*/ 1099831 w 1099831"/>
              <a:gd name="connsiteY1" fmla="*/ 2843544 h 2843545"/>
              <a:gd name="connsiteX0" fmla="*/ 0 w 1099831"/>
              <a:gd name="connsiteY0" fmla="*/ 799 h 2844344"/>
              <a:gd name="connsiteX1" fmla="*/ 1099831 w 1099831"/>
              <a:gd name="connsiteY1" fmla="*/ 2844343 h 2844344"/>
              <a:gd name="connsiteX0" fmla="*/ 0 w 1475353"/>
              <a:gd name="connsiteY0" fmla="*/ 953545 h 953545"/>
              <a:gd name="connsiteX1" fmla="*/ 1475353 w 1475353"/>
              <a:gd name="connsiteY1" fmla="*/ 0 h 953545"/>
              <a:gd name="connsiteX0" fmla="*/ 0 w 926972"/>
              <a:gd name="connsiteY0" fmla="*/ 583 h 3934259"/>
              <a:gd name="connsiteX1" fmla="*/ 926972 w 926972"/>
              <a:gd name="connsiteY1" fmla="*/ 3934260 h 3934259"/>
              <a:gd name="connsiteX0" fmla="*/ 0 w 402434"/>
              <a:gd name="connsiteY0" fmla="*/ 14766 h 77891"/>
              <a:gd name="connsiteX1" fmla="*/ 402434 w 402434"/>
              <a:gd name="connsiteY1" fmla="*/ 77862 h 77891"/>
              <a:gd name="connsiteX0" fmla="*/ 0 w 259378"/>
              <a:gd name="connsiteY0" fmla="*/ 6399 h 277732"/>
              <a:gd name="connsiteX1" fmla="*/ 259378 w 259378"/>
              <a:gd name="connsiteY1" fmla="*/ 277721 h 277732"/>
              <a:gd name="connsiteX0" fmla="*/ 0 w 450119"/>
              <a:gd name="connsiteY0" fmla="*/ 15994 h 66874"/>
              <a:gd name="connsiteX1" fmla="*/ 450119 w 450119"/>
              <a:gd name="connsiteY1" fmla="*/ 66841 h 66874"/>
              <a:gd name="connsiteX0" fmla="*/ 0 w 450119"/>
              <a:gd name="connsiteY0" fmla="*/ -1 h 50945"/>
              <a:gd name="connsiteX1" fmla="*/ 450119 w 450119"/>
              <a:gd name="connsiteY1" fmla="*/ 50846 h 50945"/>
              <a:gd name="connsiteX0" fmla="*/ 63802 w 180124"/>
              <a:gd name="connsiteY0" fmla="*/ 0 h 626535"/>
              <a:gd name="connsiteX1" fmla="*/ 180124 w 180124"/>
              <a:gd name="connsiteY1" fmla="*/ 626530 h 626535"/>
              <a:gd name="connsiteX0" fmla="*/ 0 w 438198"/>
              <a:gd name="connsiteY0" fmla="*/ 0 h 161109"/>
              <a:gd name="connsiteX1" fmla="*/ 438198 w 438198"/>
              <a:gd name="connsiteY1" fmla="*/ 161085 h 161109"/>
              <a:gd name="connsiteX0" fmla="*/ 0 w 438198"/>
              <a:gd name="connsiteY0" fmla="*/ 122535 h 283619"/>
              <a:gd name="connsiteX1" fmla="*/ 438198 w 438198"/>
              <a:gd name="connsiteY1" fmla="*/ 283620 h 283619"/>
              <a:gd name="connsiteX0" fmla="*/ 0 w 402434"/>
              <a:gd name="connsiteY0" fmla="*/ 47047 h 342866"/>
              <a:gd name="connsiteX1" fmla="*/ 402434 w 402434"/>
              <a:gd name="connsiteY1" fmla="*/ 342867 h 342866"/>
              <a:gd name="connsiteX0" fmla="*/ 0 w 402434"/>
              <a:gd name="connsiteY0" fmla="*/ 92630 h 302710"/>
              <a:gd name="connsiteX1" fmla="*/ 402434 w 402434"/>
              <a:gd name="connsiteY1" fmla="*/ 302710 h 302710"/>
              <a:gd name="connsiteX0" fmla="*/ 0 w 477304"/>
              <a:gd name="connsiteY0" fmla="*/ 345248 h 345573"/>
              <a:gd name="connsiteX1" fmla="*/ 477304 w 477304"/>
              <a:gd name="connsiteY1" fmla="*/ 203669 h 345573"/>
              <a:gd name="connsiteX0" fmla="*/ 0 w 477304"/>
              <a:gd name="connsiteY0" fmla="*/ 145047 h 146189"/>
              <a:gd name="connsiteX1" fmla="*/ 477304 w 477304"/>
              <a:gd name="connsiteY1" fmla="*/ 3468 h 146189"/>
              <a:gd name="connsiteX0" fmla="*/ 0 w 514739"/>
              <a:gd name="connsiteY0" fmla="*/ 1724452 h 1724581"/>
              <a:gd name="connsiteX1" fmla="*/ 514739 w 514739"/>
              <a:gd name="connsiteY1" fmla="*/ 407 h 1724581"/>
              <a:gd name="connsiteX0" fmla="*/ 99933 w 614672"/>
              <a:gd name="connsiteY0" fmla="*/ 1724455 h 1724473"/>
              <a:gd name="connsiteX1" fmla="*/ 614672 w 614672"/>
              <a:gd name="connsiteY1" fmla="*/ 410 h 1724473"/>
              <a:gd name="connsiteX0" fmla="*/ 756052 w 756052"/>
              <a:gd name="connsiteY0" fmla="*/ 1768403 h 1768420"/>
              <a:gd name="connsiteX1" fmla="*/ 35428 w 756052"/>
              <a:gd name="connsiteY1" fmla="*/ 400 h 1768420"/>
              <a:gd name="connsiteX0" fmla="*/ 720624 w 720624"/>
              <a:gd name="connsiteY0" fmla="*/ 1768173 h 1768190"/>
              <a:gd name="connsiteX1" fmla="*/ 0 w 720624"/>
              <a:gd name="connsiteY1" fmla="*/ 170 h 1768190"/>
              <a:gd name="connsiteX0" fmla="*/ 848973 w 848973"/>
              <a:gd name="connsiteY0" fmla="*/ 1823115 h 1823132"/>
              <a:gd name="connsiteX1" fmla="*/ 0 w 848973"/>
              <a:gd name="connsiteY1" fmla="*/ 165 h 1823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8973" h="1823132">
                <a:moveTo>
                  <a:pt x="848973" y="1823115"/>
                </a:moveTo>
                <a:cubicBezTo>
                  <a:pt x="494293" y="1829658"/>
                  <a:pt x="584874" y="-20059"/>
                  <a:pt x="0" y="165"/>
                </a:cubicBezTo>
              </a:path>
            </a:pathLst>
          </a:custGeom>
          <a:noFill/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816926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Espace réservé du contenu 12">
            <a:extLst>
              <a:ext uri="{FF2B5EF4-FFF2-40B4-BE49-F238E27FC236}">
                <a16:creationId xmlns:a16="http://schemas.microsoft.com/office/drawing/2014/main" id="{5B21FCC5-AC28-4FEB-9C00-CF7E252EC6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5660" y="1252909"/>
            <a:ext cx="7099738" cy="4906963"/>
          </a:xfr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4F36625-5DBD-465D-9656-9512DC392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CA" sz="3200" dirty="0">
                <a:solidFill>
                  <a:schemeClr val="accent4"/>
                </a:solidFill>
              </a:rPr>
              <a:t>CANVAS</a:t>
            </a:r>
            <a:r>
              <a:rPr lang="fr-CA" sz="3200" dirty="0"/>
              <a:t>:  RÉDUIRE L’ÉCHELLE ET POSITIONNER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C2467D4C-6AE8-44F8-9B86-82A95325A667}"/>
              </a:ext>
            </a:extLst>
          </p:cNvPr>
          <p:cNvSpPr/>
          <p:nvPr/>
        </p:nvSpPr>
        <p:spPr>
          <a:xfrm>
            <a:off x="8007450" y="1949401"/>
            <a:ext cx="1467948" cy="383603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B51FCB90-0614-4FA0-85D7-D84F2F8E5792}"/>
              </a:ext>
            </a:extLst>
          </p:cNvPr>
          <p:cNvSpPr/>
          <p:nvPr/>
        </p:nvSpPr>
        <p:spPr>
          <a:xfrm>
            <a:off x="8007450" y="2973473"/>
            <a:ext cx="1467948" cy="273932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24729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5CB4B79-F98E-4D9F-83FA-EA8BE4968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619" y="938098"/>
            <a:ext cx="3447733" cy="547238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4F36625-5DBD-465D-9656-9512DC392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CA" sz="2400" dirty="0">
                <a:solidFill>
                  <a:schemeClr val="accent4"/>
                </a:solidFill>
              </a:rPr>
              <a:t>CANVAS</a:t>
            </a:r>
            <a:r>
              <a:rPr lang="fr-CA" sz="2400" dirty="0"/>
              <a:t>:  AJOUTER LE «TRACKED DEVICE GRAPHIC RAYCASTER»</a:t>
            </a:r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766DC455-7428-409F-88B0-1C5549F0AA85}"/>
              </a:ext>
            </a:extLst>
          </p:cNvPr>
          <p:cNvSpPr/>
          <p:nvPr/>
        </p:nvSpPr>
        <p:spPr>
          <a:xfrm rot="10800000">
            <a:off x="7116759" y="5497527"/>
            <a:ext cx="762720" cy="113683"/>
          </a:xfrm>
          <a:custGeom>
            <a:avLst/>
            <a:gdLst>
              <a:gd name="connsiteX0" fmla="*/ 2164080 w 3152592"/>
              <a:gd name="connsiteY0" fmla="*/ 0 h 3520811"/>
              <a:gd name="connsiteX1" fmla="*/ 3149600 w 3152592"/>
              <a:gd name="connsiteY1" fmla="*/ 1899920 h 3520811"/>
              <a:gd name="connsiteX2" fmla="*/ 2377440 w 3152592"/>
              <a:gd name="connsiteY2" fmla="*/ 3129280 h 3520811"/>
              <a:gd name="connsiteX3" fmla="*/ 0 w 3152592"/>
              <a:gd name="connsiteY3" fmla="*/ 3474720 h 3520811"/>
              <a:gd name="connsiteX0" fmla="*/ 2164080 w 3476345"/>
              <a:gd name="connsiteY0" fmla="*/ 0 h 3518314"/>
              <a:gd name="connsiteX1" fmla="*/ 3474720 w 3476345"/>
              <a:gd name="connsiteY1" fmla="*/ 2042160 h 3518314"/>
              <a:gd name="connsiteX2" fmla="*/ 2377440 w 3476345"/>
              <a:gd name="connsiteY2" fmla="*/ 3129280 h 3518314"/>
              <a:gd name="connsiteX3" fmla="*/ 0 w 3476345"/>
              <a:gd name="connsiteY3" fmla="*/ 3474720 h 3518314"/>
              <a:gd name="connsiteX0" fmla="*/ 2164080 w 2502518"/>
              <a:gd name="connsiteY0" fmla="*/ 0 h 3518314"/>
              <a:gd name="connsiteX1" fmla="*/ 2377440 w 2502518"/>
              <a:gd name="connsiteY1" fmla="*/ 3129280 h 3518314"/>
              <a:gd name="connsiteX2" fmla="*/ 0 w 2502518"/>
              <a:gd name="connsiteY2" fmla="*/ 3474720 h 3518314"/>
              <a:gd name="connsiteX0" fmla="*/ 2164080 w 2796098"/>
              <a:gd name="connsiteY0" fmla="*/ 0 h 3518314"/>
              <a:gd name="connsiteX1" fmla="*/ 2377440 w 2796098"/>
              <a:gd name="connsiteY1" fmla="*/ 3129280 h 3518314"/>
              <a:gd name="connsiteX2" fmla="*/ 0 w 2796098"/>
              <a:gd name="connsiteY2" fmla="*/ 3474720 h 3518314"/>
              <a:gd name="connsiteX0" fmla="*/ 2164080 w 2164080"/>
              <a:gd name="connsiteY0" fmla="*/ 0 h 3474720"/>
              <a:gd name="connsiteX1" fmla="*/ 0 w 2164080"/>
              <a:gd name="connsiteY1" fmla="*/ 3474720 h 3474720"/>
              <a:gd name="connsiteX0" fmla="*/ 2164080 w 2164080"/>
              <a:gd name="connsiteY0" fmla="*/ 0 h 3474720"/>
              <a:gd name="connsiteX1" fmla="*/ 0 w 2164080"/>
              <a:gd name="connsiteY1" fmla="*/ 3474720 h 3474720"/>
              <a:gd name="connsiteX0" fmla="*/ 2164080 w 2725441"/>
              <a:gd name="connsiteY0" fmla="*/ 198 h 3474918"/>
              <a:gd name="connsiteX1" fmla="*/ 0 w 2725441"/>
              <a:gd name="connsiteY1" fmla="*/ 3474918 h 3474918"/>
              <a:gd name="connsiteX0" fmla="*/ 2164080 w 2956103"/>
              <a:gd name="connsiteY0" fmla="*/ 0 h 3474720"/>
              <a:gd name="connsiteX1" fmla="*/ 0 w 2956103"/>
              <a:gd name="connsiteY1" fmla="*/ 3474720 h 3474720"/>
              <a:gd name="connsiteX0" fmla="*/ 2164080 w 3106715"/>
              <a:gd name="connsiteY0" fmla="*/ 0 h 3474720"/>
              <a:gd name="connsiteX1" fmla="*/ 0 w 3106715"/>
              <a:gd name="connsiteY1" fmla="*/ 3474720 h 3474720"/>
              <a:gd name="connsiteX0" fmla="*/ 0 w 2860965"/>
              <a:gd name="connsiteY0" fmla="*/ 0 h 164592"/>
              <a:gd name="connsiteX1" fmla="*/ 1539240 w 2860965"/>
              <a:gd name="connsiteY1" fmla="*/ 164592 h 164592"/>
              <a:gd name="connsiteX0" fmla="*/ 0 w 2586915"/>
              <a:gd name="connsiteY0" fmla="*/ 359182 h 523774"/>
              <a:gd name="connsiteX1" fmla="*/ 1539240 w 2586915"/>
              <a:gd name="connsiteY1" fmla="*/ 523774 h 523774"/>
              <a:gd name="connsiteX0" fmla="*/ 0 w 1539240"/>
              <a:gd name="connsiteY0" fmla="*/ 344133 h 508978"/>
              <a:gd name="connsiteX1" fmla="*/ 1539240 w 1539240"/>
              <a:gd name="connsiteY1" fmla="*/ 508725 h 508978"/>
              <a:gd name="connsiteX0" fmla="*/ 0 w 2862013"/>
              <a:gd name="connsiteY0" fmla="*/ 2116969 h 2116969"/>
              <a:gd name="connsiteX1" fmla="*/ 2862013 w 2862013"/>
              <a:gd name="connsiteY1" fmla="*/ 0 h 2116969"/>
              <a:gd name="connsiteX0" fmla="*/ 0 w 2862013"/>
              <a:gd name="connsiteY0" fmla="*/ 2116969 h 2116969"/>
              <a:gd name="connsiteX1" fmla="*/ 2862013 w 2862013"/>
              <a:gd name="connsiteY1" fmla="*/ 0 h 2116969"/>
              <a:gd name="connsiteX0" fmla="*/ 0 w 2862013"/>
              <a:gd name="connsiteY0" fmla="*/ 2116969 h 2116969"/>
              <a:gd name="connsiteX1" fmla="*/ 2862013 w 2862013"/>
              <a:gd name="connsiteY1" fmla="*/ 0 h 2116969"/>
              <a:gd name="connsiteX0" fmla="*/ 78509 w 400143"/>
              <a:gd name="connsiteY0" fmla="*/ 1690841 h 1690841"/>
              <a:gd name="connsiteX1" fmla="*/ 206200 w 400143"/>
              <a:gd name="connsiteY1" fmla="*/ 0 h 1690841"/>
              <a:gd name="connsiteX0" fmla="*/ 31129 w 361230"/>
              <a:gd name="connsiteY0" fmla="*/ 1974926 h 1974926"/>
              <a:gd name="connsiteX1" fmla="*/ 212086 w 361230"/>
              <a:gd name="connsiteY1" fmla="*/ 0 h 1974926"/>
              <a:gd name="connsiteX0" fmla="*/ 0 w 1024335"/>
              <a:gd name="connsiteY0" fmla="*/ 1832883 h 1832883"/>
              <a:gd name="connsiteX1" fmla="*/ 1024335 w 1024335"/>
              <a:gd name="connsiteY1" fmla="*/ 0 h 1832883"/>
              <a:gd name="connsiteX0" fmla="*/ 0 w 1024335"/>
              <a:gd name="connsiteY0" fmla="*/ 1833368 h 1833368"/>
              <a:gd name="connsiteX1" fmla="*/ 1024335 w 1024335"/>
              <a:gd name="connsiteY1" fmla="*/ 485 h 1833368"/>
              <a:gd name="connsiteX0" fmla="*/ 0 w 2009756"/>
              <a:gd name="connsiteY0" fmla="*/ 3214 h 1055573"/>
              <a:gd name="connsiteX1" fmla="*/ 2009756 w 2009756"/>
              <a:gd name="connsiteY1" fmla="*/ 1055573 h 1055573"/>
              <a:gd name="connsiteX0" fmla="*/ 19 w 2009775"/>
              <a:gd name="connsiteY0" fmla="*/ 0 h 1052359"/>
              <a:gd name="connsiteX1" fmla="*/ 2009775 w 2009775"/>
              <a:gd name="connsiteY1" fmla="*/ 1052359 h 1052359"/>
              <a:gd name="connsiteX0" fmla="*/ 6 w 4300201"/>
              <a:gd name="connsiteY0" fmla="*/ 0 h 2099924"/>
              <a:gd name="connsiteX1" fmla="*/ 4300201 w 4300201"/>
              <a:gd name="connsiteY1" fmla="*/ 2099924 h 2099924"/>
              <a:gd name="connsiteX0" fmla="*/ 10 w 4300205"/>
              <a:gd name="connsiteY0" fmla="*/ 0 h 2099924"/>
              <a:gd name="connsiteX1" fmla="*/ 4300205 w 4300205"/>
              <a:gd name="connsiteY1" fmla="*/ 2099924 h 2099924"/>
              <a:gd name="connsiteX0" fmla="*/ 5 w 6439718"/>
              <a:gd name="connsiteY0" fmla="*/ 394758 h 493365"/>
              <a:gd name="connsiteX1" fmla="*/ 6439718 w 6439718"/>
              <a:gd name="connsiteY1" fmla="*/ 57 h 493365"/>
              <a:gd name="connsiteX0" fmla="*/ 3 w 6439716"/>
              <a:gd name="connsiteY0" fmla="*/ 594263 h 653311"/>
              <a:gd name="connsiteX1" fmla="*/ 6439716 w 6439716"/>
              <a:gd name="connsiteY1" fmla="*/ 199562 h 653311"/>
              <a:gd name="connsiteX0" fmla="*/ 999 w 6440712"/>
              <a:gd name="connsiteY0" fmla="*/ 520825 h 1008936"/>
              <a:gd name="connsiteX1" fmla="*/ 6440712 w 6440712"/>
              <a:gd name="connsiteY1" fmla="*/ 126124 h 1008936"/>
              <a:gd name="connsiteX0" fmla="*/ 997 w 6440725"/>
              <a:gd name="connsiteY0" fmla="*/ 1044632 h 1398188"/>
              <a:gd name="connsiteX1" fmla="*/ 6440710 w 6440725"/>
              <a:gd name="connsiteY1" fmla="*/ 649931 h 1398188"/>
              <a:gd name="connsiteX0" fmla="*/ 1070 w 5988038"/>
              <a:gd name="connsiteY0" fmla="*/ 928176 h 1291688"/>
              <a:gd name="connsiteX1" fmla="*/ 5988022 w 5988038"/>
              <a:gd name="connsiteY1" fmla="*/ 666640 h 1291688"/>
              <a:gd name="connsiteX0" fmla="*/ 1219 w 5988171"/>
              <a:gd name="connsiteY0" fmla="*/ 261536 h 896757"/>
              <a:gd name="connsiteX1" fmla="*/ 5988171 w 5988171"/>
              <a:gd name="connsiteY1" fmla="*/ 0 h 896757"/>
              <a:gd name="connsiteX0" fmla="*/ 1846 w 4151121"/>
              <a:gd name="connsiteY0" fmla="*/ 0 h 2070194"/>
              <a:gd name="connsiteX1" fmla="*/ 4151121 w 4151121"/>
              <a:gd name="connsiteY1" fmla="*/ 2064414 h 2070194"/>
              <a:gd name="connsiteX0" fmla="*/ 1953 w 4151228"/>
              <a:gd name="connsiteY0" fmla="*/ 0 h 2064414"/>
              <a:gd name="connsiteX1" fmla="*/ 4151228 w 4151228"/>
              <a:gd name="connsiteY1" fmla="*/ 2064414 h 2064414"/>
              <a:gd name="connsiteX0" fmla="*/ 1856 w 4328685"/>
              <a:gd name="connsiteY0" fmla="*/ 0 h 2055536"/>
              <a:gd name="connsiteX1" fmla="*/ 4328685 w 4328685"/>
              <a:gd name="connsiteY1" fmla="*/ 2055536 h 2055536"/>
              <a:gd name="connsiteX0" fmla="*/ 2095 w 4328924"/>
              <a:gd name="connsiteY0" fmla="*/ 0 h 2055536"/>
              <a:gd name="connsiteX1" fmla="*/ 4328924 w 4328924"/>
              <a:gd name="connsiteY1" fmla="*/ 2055536 h 2055536"/>
              <a:gd name="connsiteX0" fmla="*/ 1958 w 4550729"/>
              <a:gd name="connsiteY0" fmla="*/ 0 h 2046658"/>
              <a:gd name="connsiteX1" fmla="*/ 4550729 w 4550729"/>
              <a:gd name="connsiteY1" fmla="*/ 2046658 h 2046658"/>
              <a:gd name="connsiteX0" fmla="*/ 3176476 w 3176476"/>
              <a:gd name="connsiteY0" fmla="*/ 0 h 2455031"/>
              <a:gd name="connsiteX1" fmla="*/ 268004 w 3176476"/>
              <a:gd name="connsiteY1" fmla="*/ 2455031 h 2455031"/>
              <a:gd name="connsiteX0" fmla="*/ 630309 w 630309"/>
              <a:gd name="connsiteY0" fmla="*/ 0 h 919391"/>
              <a:gd name="connsiteX1" fmla="*/ 615958 w 630309"/>
              <a:gd name="connsiteY1" fmla="*/ 688375 h 919391"/>
              <a:gd name="connsiteX0" fmla="*/ 28034 w 45244"/>
              <a:gd name="connsiteY0" fmla="*/ 0 h 781441"/>
              <a:gd name="connsiteX1" fmla="*/ 13683 w 45244"/>
              <a:gd name="connsiteY1" fmla="*/ 688375 h 781441"/>
              <a:gd name="connsiteX0" fmla="*/ 14351 w 47434"/>
              <a:gd name="connsiteY0" fmla="*/ 0 h 688375"/>
              <a:gd name="connsiteX1" fmla="*/ 0 w 47434"/>
              <a:gd name="connsiteY1" fmla="*/ 688375 h 688375"/>
              <a:gd name="connsiteX0" fmla="*/ 1106304 w 1106304"/>
              <a:gd name="connsiteY0" fmla="*/ 0 h 910317"/>
              <a:gd name="connsiteX1" fmla="*/ 0 w 1106304"/>
              <a:gd name="connsiteY1" fmla="*/ 910317 h 910317"/>
              <a:gd name="connsiteX0" fmla="*/ 1273447 w 1273447"/>
              <a:gd name="connsiteY0" fmla="*/ 0 h 910420"/>
              <a:gd name="connsiteX1" fmla="*/ 167143 w 1273447"/>
              <a:gd name="connsiteY1" fmla="*/ 910317 h 910420"/>
              <a:gd name="connsiteX0" fmla="*/ 1281684 w 1281684"/>
              <a:gd name="connsiteY0" fmla="*/ 0 h 954802"/>
              <a:gd name="connsiteX1" fmla="*/ 166503 w 1281684"/>
              <a:gd name="connsiteY1" fmla="*/ 954705 h 954802"/>
              <a:gd name="connsiteX0" fmla="*/ 86849 w 454239"/>
              <a:gd name="connsiteY0" fmla="*/ 0 h 1079076"/>
              <a:gd name="connsiteX1" fmla="*/ 454239 w 454239"/>
              <a:gd name="connsiteY1" fmla="*/ 1078992 h 1079076"/>
              <a:gd name="connsiteX0" fmla="*/ 134434 w 412374"/>
              <a:gd name="connsiteY0" fmla="*/ 1740408 h 1754487"/>
              <a:gd name="connsiteX1" fmla="*/ 412374 w 412374"/>
              <a:gd name="connsiteY1" fmla="*/ 0 h 1754487"/>
              <a:gd name="connsiteX0" fmla="*/ 60924 w 485236"/>
              <a:gd name="connsiteY0" fmla="*/ 1597533 h 1612662"/>
              <a:gd name="connsiteX1" fmla="*/ 485236 w 485236"/>
              <a:gd name="connsiteY1" fmla="*/ 0 h 1612662"/>
              <a:gd name="connsiteX0" fmla="*/ 70 w 966291"/>
              <a:gd name="connsiteY0" fmla="*/ 1117444 h 1137628"/>
              <a:gd name="connsiteX1" fmla="*/ 966291 w 966291"/>
              <a:gd name="connsiteY1" fmla="*/ 0 h 1137628"/>
              <a:gd name="connsiteX0" fmla="*/ 275 w 765649"/>
              <a:gd name="connsiteY0" fmla="*/ 0 h 120992"/>
              <a:gd name="connsiteX1" fmla="*/ 765649 w 765649"/>
              <a:gd name="connsiteY1" fmla="*/ 86849 h 120992"/>
              <a:gd name="connsiteX0" fmla="*/ 41 w 765415"/>
              <a:gd name="connsiteY0" fmla="*/ 0 h 380974"/>
              <a:gd name="connsiteX1" fmla="*/ 765415 w 765415"/>
              <a:gd name="connsiteY1" fmla="*/ 86849 h 380974"/>
              <a:gd name="connsiteX0" fmla="*/ 38 w 803308"/>
              <a:gd name="connsiteY0" fmla="*/ 59619 h 342557"/>
              <a:gd name="connsiteX1" fmla="*/ 803308 w 803308"/>
              <a:gd name="connsiteY1" fmla="*/ 0 h 342557"/>
              <a:gd name="connsiteX0" fmla="*/ 924509 w 924509"/>
              <a:gd name="connsiteY0" fmla="*/ 1524304 h 1547347"/>
              <a:gd name="connsiteX1" fmla="*/ 56577 w 924509"/>
              <a:gd name="connsiteY1" fmla="*/ 0 h 1547347"/>
              <a:gd name="connsiteX0" fmla="*/ 939067 w 939067"/>
              <a:gd name="connsiteY0" fmla="*/ 1613813 h 1635346"/>
              <a:gd name="connsiteX1" fmla="*/ 55977 w 939067"/>
              <a:gd name="connsiteY1" fmla="*/ 0 h 1635346"/>
              <a:gd name="connsiteX0" fmla="*/ 99 w 499414"/>
              <a:gd name="connsiteY0" fmla="*/ 0 h 479540"/>
              <a:gd name="connsiteX1" fmla="*/ 499414 w 499414"/>
              <a:gd name="connsiteY1" fmla="*/ 219585 h 479540"/>
              <a:gd name="connsiteX0" fmla="*/ 0 w 499315"/>
              <a:gd name="connsiteY0" fmla="*/ 0 h 445186"/>
              <a:gd name="connsiteX1" fmla="*/ 499315 w 499315"/>
              <a:gd name="connsiteY1" fmla="*/ 219585 h 445186"/>
              <a:gd name="connsiteX0" fmla="*/ 0 w 487117"/>
              <a:gd name="connsiteY0" fmla="*/ 0 h 438032"/>
              <a:gd name="connsiteX1" fmla="*/ 487117 w 487117"/>
              <a:gd name="connsiteY1" fmla="*/ 210855 h 438032"/>
              <a:gd name="connsiteX0" fmla="*/ 0 w 531842"/>
              <a:gd name="connsiteY0" fmla="*/ 347895 h 406458"/>
              <a:gd name="connsiteX1" fmla="*/ 531842 w 531842"/>
              <a:gd name="connsiteY1" fmla="*/ 0 h 406458"/>
              <a:gd name="connsiteX0" fmla="*/ 0 w 1172987"/>
              <a:gd name="connsiteY0" fmla="*/ 523446 h 529773"/>
              <a:gd name="connsiteX1" fmla="*/ 1172987 w 1172987"/>
              <a:gd name="connsiteY1" fmla="*/ 0 h 529773"/>
              <a:gd name="connsiteX0" fmla="*/ 0 w 1172987"/>
              <a:gd name="connsiteY0" fmla="*/ 523446 h 523446"/>
              <a:gd name="connsiteX1" fmla="*/ 1172987 w 1172987"/>
              <a:gd name="connsiteY1" fmla="*/ 0 h 523446"/>
              <a:gd name="connsiteX0" fmla="*/ 0 w 1172987"/>
              <a:gd name="connsiteY0" fmla="*/ 1135330 h 1135330"/>
              <a:gd name="connsiteX1" fmla="*/ 1172987 w 1172987"/>
              <a:gd name="connsiteY1" fmla="*/ 611884 h 1135330"/>
              <a:gd name="connsiteX0" fmla="*/ 0 w 1263350"/>
              <a:gd name="connsiteY0" fmla="*/ 1010403 h 1010403"/>
              <a:gd name="connsiteX1" fmla="*/ 1263350 w 1263350"/>
              <a:gd name="connsiteY1" fmla="*/ 662508 h 1010403"/>
              <a:gd name="connsiteX0" fmla="*/ 0 w 1349410"/>
              <a:gd name="connsiteY0" fmla="*/ 1217605 h 1217605"/>
              <a:gd name="connsiteX1" fmla="*/ 1349410 w 1349410"/>
              <a:gd name="connsiteY1" fmla="*/ 583284 h 1217605"/>
              <a:gd name="connsiteX0" fmla="*/ 0 w 1349410"/>
              <a:gd name="connsiteY0" fmla="*/ 1061676 h 1061676"/>
              <a:gd name="connsiteX1" fmla="*/ 1349410 w 1349410"/>
              <a:gd name="connsiteY1" fmla="*/ 427355 h 1061676"/>
              <a:gd name="connsiteX0" fmla="*/ 0 w 1043898"/>
              <a:gd name="connsiteY0" fmla="*/ 1111089 h 1111089"/>
              <a:gd name="connsiteX1" fmla="*/ 1043898 w 1043898"/>
              <a:gd name="connsiteY1" fmla="*/ 412092 h 1111089"/>
              <a:gd name="connsiteX0" fmla="*/ 0 w 1043898"/>
              <a:gd name="connsiteY0" fmla="*/ 698997 h 698997"/>
              <a:gd name="connsiteX1" fmla="*/ 1043898 w 1043898"/>
              <a:gd name="connsiteY1" fmla="*/ 0 h 698997"/>
              <a:gd name="connsiteX0" fmla="*/ 0 w 1082625"/>
              <a:gd name="connsiteY0" fmla="*/ 652799 h 652799"/>
              <a:gd name="connsiteX1" fmla="*/ 1082625 w 1082625"/>
              <a:gd name="connsiteY1" fmla="*/ 0 h 652799"/>
              <a:gd name="connsiteX0" fmla="*/ 0 w 1702254"/>
              <a:gd name="connsiteY0" fmla="*/ 809871 h 809871"/>
              <a:gd name="connsiteX1" fmla="*/ 1702254 w 1702254"/>
              <a:gd name="connsiteY1" fmla="*/ 0 h 809871"/>
              <a:gd name="connsiteX0" fmla="*/ 80 w 1702334"/>
              <a:gd name="connsiteY0" fmla="*/ 809871 h 853988"/>
              <a:gd name="connsiteX1" fmla="*/ 1702334 w 1702334"/>
              <a:gd name="connsiteY1" fmla="*/ 0 h 853988"/>
              <a:gd name="connsiteX0" fmla="*/ 49 w 1727920"/>
              <a:gd name="connsiteY0" fmla="*/ 881825 h 906102"/>
              <a:gd name="connsiteX1" fmla="*/ 1702303 w 1727920"/>
              <a:gd name="connsiteY1" fmla="*/ 71954 h 906102"/>
              <a:gd name="connsiteX0" fmla="*/ 548206 w 548206"/>
              <a:gd name="connsiteY0" fmla="*/ 0 h 1777196"/>
              <a:gd name="connsiteX1" fmla="*/ 0 w 548206"/>
              <a:gd name="connsiteY1" fmla="*/ 1777196 h 1777196"/>
              <a:gd name="connsiteX0" fmla="*/ 548206 w 548206"/>
              <a:gd name="connsiteY0" fmla="*/ 0 h 1777196"/>
              <a:gd name="connsiteX1" fmla="*/ 0 w 548206"/>
              <a:gd name="connsiteY1" fmla="*/ 1777196 h 1777196"/>
              <a:gd name="connsiteX0" fmla="*/ 548206 w 548280"/>
              <a:gd name="connsiteY0" fmla="*/ 0 h 1777196"/>
              <a:gd name="connsiteX1" fmla="*/ 0 w 548280"/>
              <a:gd name="connsiteY1" fmla="*/ 1777196 h 1777196"/>
              <a:gd name="connsiteX0" fmla="*/ 0 w 2006303"/>
              <a:gd name="connsiteY0" fmla="*/ 0 h 1666958"/>
              <a:gd name="connsiteX1" fmla="*/ 1931426 w 2006303"/>
              <a:gd name="connsiteY1" fmla="*/ 1666958 h 1666958"/>
              <a:gd name="connsiteX0" fmla="*/ 0 w 3576673"/>
              <a:gd name="connsiteY0" fmla="*/ 2069488 h 2108984"/>
              <a:gd name="connsiteX1" fmla="*/ 3528881 w 3576673"/>
              <a:gd name="connsiteY1" fmla="*/ 12840 h 2108984"/>
              <a:gd name="connsiteX0" fmla="*/ 0 w 3528881"/>
              <a:gd name="connsiteY0" fmla="*/ 2060819 h 2101650"/>
              <a:gd name="connsiteX1" fmla="*/ 3528881 w 3528881"/>
              <a:gd name="connsiteY1" fmla="*/ 4171 h 2101650"/>
              <a:gd name="connsiteX0" fmla="*/ 0 w 4220317"/>
              <a:gd name="connsiteY0" fmla="*/ 2488940 h 2524399"/>
              <a:gd name="connsiteX1" fmla="*/ 4220317 w 4220317"/>
              <a:gd name="connsiteY1" fmla="*/ 3588 h 2524399"/>
              <a:gd name="connsiteX0" fmla="*/ 0 w 4220814"/>
              <a:gd name="connsiteY0" fmla="*/ 2635306 h 2663728"/>
              <a:gd name="connsiteX1" fmla="*/ 4220317 w 4220814"/>
              <a:gd name="connsiteY1" fmla="*/ 149954 h 2663728"/>
              <a:gd name="connsiteX0" fmla="*/ 18 w 4220830"/>
              <a:gd name="connsiteY0" fmla="*/ 2597628 h 3018337"/>
              <a:gd name="connsiteX1" fmla="*/ 4220335 w 4220830"/>
              <a:gd name="connsiteY1" fmla="*/ 112276 h 3018337"/>
              <a:gd name="connsiteX0" fmla="*/ 18 w 4274470"/>
              <a:gd name="connsiteY0" fmla="*/ 2453526 h 2883892"/>
              <a:gd name="connsiteX1" fmla="*/ 4273981 w 4274470"/>
              <a:gd name="connsiteY1" fmla="*/ 115158 h 2883892"/>
              <a:gd name="connsiteX0" fmla="*/ 113078 w 113078"/>
              <a:gd name="connsiteY0" fmla="*/ 0 h 2267144"/>
              <a:gd name="connsiteX1" fmla="*/ 0 w 113078"/>
              <a:gd name="connsiteY1" fmla="*/ 2267144 h 2267144"/>
              <a:gd name="connsiteX0" fmla="*/ 667420 w 667420"/>
              <a:gd name="connsiteY0" fmla="*/ 0 h 4153444"/>
              <a:gd name="connsiteX1" fmla="*/ 0 w 667420"/>
              <a:gd name="connsiteY1" fmla="*/ 4153444 h 4153444"/>
              <a:gd name="connsiteX0" fmla="*/ 667420 w 667420"/>
              <a:gd name="connsiteY0" fmla="*/ 0 h 4153444"/>
              <a:gd name="connsiteX1" fmla="*/ 0 w 667420"/>
              <a:gd name="connsiteY1" fmla="*/ 4153444 h 4153444"/>
              <a:gd name="connsiteX0" fmla="*/ 1066784 w 1066784"/>
              <a:gd name="connsiteY0" fmla="*/ 0 h 4104449"/>
              <a:gd name="connsiteX1" fmla="*/ 0 w 1066784"/>
              <a:gd name="connsiteY1" fmla="*/ 4104449 h 4104449"/>
              <a:gd name="connsiteX0" fmla="*/ 20 w 3482515"/>
              <a:gd name="connsiteY0" fmla="*/ 0 h 924426"/>
              <a:gd name="connsiteX1" fmla="*/ 3461799 w 3482515"/>
              <a:gd name="connsiteY1" fmla="*/ 298660 h 924426"/>
              <a:gd name="connsiteX0" fmla="*/ 56 w 1101474"/>
              <a:gd name="connsiteY0" fmla="*/ 0 h 1276792"/>
              <a:gd name="connsiteX1" fmla="*/ 1049884 w 1101474"/>
              <a:gd name="connsiteY1" fmla="*/ 1145796 h 1276792"/>
              <a:gd name="connsiteX0" fmla="*/ 35 w 1902472"/>
              <a:gd name="connsiteY0" fmla="*/ 1269997 h 1879107"/>
              <a:gd name="connsiteX1" fmla="*/ 1868204 w 1902472"/>
              <a:gd name="connsiteY1" fmla="*/ 826 h 1879107"/>
              <a:gd name="connsiteX0" fmla="*/ 0 w 1902607"/>
              <a:gd name="connsiteY0" fmla="*/ 1272418 h 1272418"/>
              <a:gd name="connsiteX1" fmla="*/ 1868169 w 1902607"/>
              <a:gd name="connsiteY1" fmla="*/ 3247 h 1272418"/>
              <a:gd name="connsiteX0" fmla="*/ 0 w 1745063"/>
              <a:gd name="connsiteY0" fmla="*/ 1486701 h 1486701"/>
              <a:gd name="connsiteX1" fmla="*/ 1708193 w 1745063"/>
              <a:gd name="connsiteY1" fmla="*/ 2586 h 1486701"/>
              <a:gd name="connsiteX0" fmla="*/ 986326 w 986330"/>
              <a:gd name="connsiteY0" fmla="*/ 1278956 h 1278956"/>
              <a:gd name="connsiteX1" fmla="*/ 0 w 986330"/>
              <a:gd name="connsiteY1" fmla="*/ 3223 h 1278956"/>
              <a:gd name="connsiteX0" fmla="*/ 414103 w 414139"/>
              <a:gd name="connsiteY0" fmla="*/ 3271213 h 3271213"/>
              <a:gd name="connsiteX1" fmla="*/ 0 w 414139"/>
              <a:gd name="connsiteY1" fmla="*/ 958 h 3271213"/>
              <a:gd name="connsiteX0" fmla="*/ 769027 w 769033"/>
              <a:gd name="connsiteY0" fmla="*/ 2854613 h 2854612"/>
              <a:gd name="connsiteX1" fmla="*/ 0 w 769033"/>
              <a:gd name="connsiteY1" fmla="*/ 1123 h 2854612"/>
              <a:gd name="connsiteX0" fmla="*/ 812487 w 812493"/>
              <a:gd name="connsiteY0" fmla="*/ 2854613 h 2854613"/>
              <a:gd name="connsiteX1" fmla="*/ 0 w 812493"/>
              <a:gd name="connsiteY1" fmla="*/ 1123 h 2854613"/>
              <a:gd name="connsiteX0" fmla="*/ 0 w 871096"/>
              <a:gd name="connsiteY0" fmla="*/ 110872 h 1246423"/>
              <a:gd name="connsiteX1" fmla="*/ 810022 w 871096"/>
              <a:gd name="connsiteY1" fmla="*/ 1246423 h 1246423"/>
              <a:gd name="connsiteX0" fmla="*/ 0 w 961897"/>
              <a:gd name="connsiteY0" fmla="*/ 4012 h 1139563"/>
              <a:gd name="connsiteX1" fmla="*/ 810022 w 961897"/>
              <a:gd name="connsiteY1" fmla="*/ 1139563 h 1139563"/>
              <a:gd name="connsiteX0" fmla="*/ 1305033 w 1566618"/>
              <a:gd name="connsiteY0" fmla="*/ 1530 h 3101834"/>
              <a:gd name="connsiteX1" fmla="*/ 0 w 1566618"/>
              <a:gd name="connsiteY1" fmla="*/ 3101834 h 3101834"/>
              <a:gd name="connsiteX0" fmla="*/ 1536820 w 1777231"/>
              <a:gd name="connsiteY0" fmla="*/ 1522 h 3116711"/>
              <a:gd name="connsiteX1" fmla="*/ 0 w 1777231"/>
              <a:gd name="connsiteY1" fmla="*/ 3116711 h 3116711"/>
              <a:gd name="connsiteX0" fmla="*/ 1659957 w 1890435"/>
              <a:gd name="connsiteY0" fmla="*/ 1850 h 2551428"/>
              <a:gd name="connsiteX1" fmla="*/ 0 w 1890435"/>
              <a:gd name="connsiteY1" fmla="*/ 2551429 h 2551428"/>
              <a:gd name="connsiteX0" fmla="*/ 1660013 w 1867605"/>
              <a:gd name="connsiteY0" fmla="*/ 2793 h 2552372"/>
              <a:gd name="connsiteX1" fmla="*/ 56 w 1867605"/>
              <a:gd name="connsiteY1" fmla="*/ 2552372 h 2552372"/>
              <a:gd name="connsiteX0" fmla="*/ 2273951 w 2448760"/>
              <a:gd name="connsiteY0" fmla="*/ 21408 h 1003155"/>
              <a:gd name="connsiteX1" fmla="*/ 45 w 2448760"/>
              <a:gd name="connsiteY1" fmla="*/ 1003155 h 1003155"/>
              <a:gd name="connsiteX0" fmla="*/ 2273981 w 2273981"/>
              <a:gd name="connsiteY0" fmla="*/ -1 h 981746"/>
              <a:gd name="connsiteX1" fmla="*/ 75 w 2273981"/>
              <a:gd name="connsiteY1" fmla="*/ 981746 h 981746"/>
              <a:gd name="connsiteX0" fmla="*/ 1946158 w 1946157"/>
              <a:gd name="connsiteY0" fmla="*/ 0 h 822514"/>
              <a:gd name="connsiteX1" fmla="*/ 89 w 1946157"/>
              <a:gd name="connsiteY1" fmla="*/ 822514 h 822514"/>
              <a:gd name="connsiteX0" fmla="*/ 1928278 w 1928278"/>
              <a:gd name="connsiteY0" fmla="*/ 0 h 908255"/>
              <a:gd name="connsiteX1" fmla="*/ 91 w 1928278"/>
              <a:gd name="connsiteY1" fmla="*/ 908255 h 908255"/>
              <a:gd name="connsiteX0" fmla="*/ 1952120 w 1952120"/>
              <a:gd name="connsiteY0" fmla="*/ 0 h 981747"/>
              <a:gd name="connsiteX1" fmla="*/ 90 w 1952120"/>
              <a:gd name="connsiteY1" fmla="*/ 981747 h 981747"/>
              <a:gd name="connsiteX0" fmla="*/ 50443 w 995296"/>
              <a:gd name="connsiteY0" fmla="*/ 0 h 932752"/>
              <a:gd name="connsiteX1" fmla="*/ 995296 w 995296"/>
              <a:gd name="connsiteY1" fmla="*/ 932752 h 932752"/>
              <a:gd name="connsiteX0" fmla="*/ 26147 w 2324071"/>
              <a:gd name="connsiteY0" fmla="*/ 0 h 2304603"/>
              <a:gd name="connsiteX1" fmla="*/ 2324071 w 2324071"/>
              <a:gd name="connsiteY1" fmla="*/ 2304603 h 2304603"/>
              <a:gd name="connsiteX0" fmla="*/ 29182 w 2035034"/>
              <a:gd name="connsiteY0" fmla="*/ 0 h 2696560"/>
              <a:gd name="connsiteX1" fmla="*/ 2035034 w 2035034"/>
              <a:gd name="connsiteY1" fmla="*/ 2696560 h 2696560"/>
              <a:gd name="connsiteX0" fmla="*/ 0 w 2005852"/>
              <a:gd name="connsiteY0" fmla="*/ 0 h 2696560"/>
              <a:gd name="connsiteX1" fmla="*/ 2005852 w 2005852"/>
              <a:gd name="connsiteY1" fmla="*/ 2696560 h 2696560"/>
              <a:gd name="connsiteX0" fmla="*/ 348755 w 567841"/>
              <a:gd name="connsiteY0" fmla="*/ 0 h 3811189"/>
              <a:gd name="connsiteX1" fmla="*/ 145 w 567841"/>
              <a:gd name="connsiteY1" fmla="*/ 3811189 h 3811189"/>
              <a:gd name="connsiteX0" fmla="*/ 427507 w 601910"/>
              <a:gd name="connsiteY0" fmla="*/ 0 h 3811189"/>
              <a:gd name="connsiteX1" fmla="*/ 78897 w 601910"/>
              <a:gd name="connsiteY1" fmla="*/ 3811189 h 3811189"/>
              <a:gd name="connsiteX0" fmla="*/ 15858 w 247333"/>
              <a:gd name="connsiteY0" fmla="*/ 0 h 3504974"/>
              <a:gd name="connsiteX1" fmla="*/ 108337 w 247333"/>
              <a:gd name="connsiteY1" fmla="*/ 3504972 h 3504974"/>
              <a:gd name="connsiteX0" fmla="*/ 113991 w 206470"/>
              <a:gd name="connsiteY0" fmla="*/ 0 h 3504973"/>
              <a:gd name="connsiteX1" fmla="*/ 206470 w 206470"/>
              <a:gd name="connsiteY1" fmla="*/ 3504972 h 3504973"/>
              <a:gd name="connsiteX0" fmla="*/ 54360 w 242210"/>
              <a:gd name="connsiteY0" fmla="*/ 0 h 3394735"/>
              <a:gd name="connsiteX1" fmla="*/ 242210 w 242210"/>
              <a:gd name="connsiteY1" fmla="*/ 3394734 h 3394735"/>
              <a:gd name="connsiteX0" fmla="*/ 0 w 1099831"/>
              <a:gd name="connsiteY0" fmla="*/ 0 h 2843545"/>
              <a:gd name="connsiteX1" fmla="*/ 1099831 w 1099831"/>
              <a:gd name="connsiteY1" fmla="*/ 2843544 h 2843545"/>
              <a:gd name="connsiteX0" fmla="*/ 0 w 1099831"/>
              <a:gd name="connsiteY0" fmla="*/ 799 h 2844344"/>
              <a:gd name="connsiteX1" fmla="*/ 1099831 w 1099831"/>
              <a:gd name="connsiteY1" fmla="*/ 2844343 h 2844344"/>
              <a:gd name="connsiteX0" fmla="*/ 0 w 1475353"/>
              <a:gd name="connsiteY0" fmla="*/ 953545 h 953545"/>
              <a:gd name="connsiteX1" fmla="*/ 1475353 w 1475353"/>
              <a:gd name="connsiteY1" fmla="*/ 0 h 953545"/>
              <a:gd name="connsiteX0" fmla="*/ 0 w 926972"/>
              <a:gd name="connsiteY0" fmla="*/ 583 h 3934259"/>
              <a:gd name="connsiteX1" fmla="*/ 926972 w 926972"/>
              <a:gd name="connsiteY1" fmla="*/ 3934260 h 3934259"/>
              <a:gd name="connsiteX0" fmla="*/ 0 w 402434"/>
              <a:gd name="connsiteY0" fmla="*/ 14766 h 77891"/>
              <a:gd name="connsiteX1" fmla="*/ 402434 w 402434"/>
              <a:gd name="connsiteY1" fmla="*/ 77862 h 77891"/>
              <a:gd name="connsiteX0" fmla="*/ 0 w 259378"/>
              <a:gd name="connsiteY0" fmla="*/ 6399 h 277732"/>
              <a:gd name="connsiteX1" fmla="*/ 259378 w 259378"/>
              <a:gd name="connsiteY1" fmla="*/ 277721 h 277732"/>
              <a:gd name="connsiteX0" fmla="*/ 0 w 450119"/>
              <a:gd name="connsiteY0" fmla="*/ 15994 h 66874"/>
              <a:gd name="connsiteX1" fmla="*/ 450119 w 450119"/>
              <a:gd name="connsiteY1" fmla="*/ 66841 h 66874"/>
              <a:gd name="connsiteX0" fmla="*/ 0 w 450119"/>
              <a:gd name="connsiteY0" fmla="*/ -1 h 50945"/>
              <a:gd name="connsiteX1" fmla="*/ 450119 w 450119"/>
              <a:gd name="connsiteY1" fmla="*/ 50846 h 50945"/>
              <a:gd name="connsiteX0" fmla="*/ 63802 w 180124"/>
              <a:gd name="connsiteY0" fmla="*/ 0 h 626535"/>
              <a:gd name="connsiteX1" fmla="*/ 180124 w 180124"/>
              <a:gd name="connsiteY1" fmla="*/ 626530 h 626535"/>
              <a:gd name="connsiteX0" fmla="*/ 0 w 438198"/>
              <a:gd name="connsiteY0" fmla="*/ 0 h 161109"/>
              <a:gd name="connsiteX1" fmla="*/ 438198 w 438198"/>
              <a:gd name="connsiteY1" fmla="*/ 161085 h 161109"/>
              <a:gd name="connsiteX0" fmla="*/ 0 w 438198"/>
              <a:gd name="connsiteY0" fmla="*/ 122535 h 283619"/>
              <a:gd name="connsiteX1" fmla="*/ 438198 w 438198"/>
              <a:gd name="connsiteY1" fmla="*/ 283620 h 283619"/>
              <a:gd name="connsiteX0" fmla="*/ 0 w 402434"/>
              <a:gd name="connsiteY0" fmla="*/ 47047 h 342866"/>
              <a:gd name="connsiteX1" fmla="*/ 402434 w 402434"/>
              <a:gd name="connsiteY1" fmla="*/ 342867 h 342866"/>
              <a:gd name="connsiteX0" fmla="*/ 0 w 402434"/>
              <a:gd name="connsiteY0" fmla="*/ 92630 h 302710"/>
              <a:gd name="connsiteX1" fmla="*/ 402434 w 402434"/>
              <a:gd name="connsiteY1" fmla="*/ 302710 h 302710"/>
              <a:gd name="connsiteX0" fmla="*/ 0 w 477304"/>
              <a:gd name="connsiteY0" fmla="*/ 345248 h 345573"/>
              <a:gd name="connsiteX1" fmla="*/ 477304 w 477304"/>
              <a:gd name="connsiteY1" fmla="*/ 203669 h 345573"/>
              <a:gd name="connsiteX0" fmla="*/ 0 w 477304"/>
              <a:gd name="connsiteY0" fmla="*/ 145047 h 146189"/>
              <a:gd name="connsiteX1" fmla="*/ 477304 w 477304"/>
              <a:gd name="connsiteY1" fmla="*/ 3468 h 146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7304" h="146189">
                <a:moveTo>
                  <a:pt x="0" y="145047"/>
                </a:moveTo>
                <a:cubicBezTo>
                  <a:pt x="164065" y="162580"/>
                  <a:pt x="297429" y="-27745"/>
                  <a:pt x="477304" y="3468"/>
                </a:cubicBezTo>
              </a:path>
            </a:pathLst>
          </a:custGeom>
          <a:noFill/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369166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F36625-5DBD-465D-9656-9512DC392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CA" sz="2400" dirty="0">
                <a:solidFill>
                  <a:schemeClr val="accent4"/>
                </a:solidFill>
              </a:rPr>
              <a:t>CANVAS</a:t>
            </a:r>
            <a:r>
              <a:rPr lang="fr-CA" sz="2400" dirty="0"/>
              <a:t>:  AJOUTER LES ÉLÉNENTS D’INTERFACES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C20EE2C-3795-4B63-9688-24891688E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612" y="1749346"/>
            <a:ext cx="2840686" cy="349931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6F4F2D6-41E1-4E4E-98D7-C7AB1CB43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238" y="1749345"/>
            <a:ext cx="2797221" cy="3499312"/>
          </a:xfrm>
          <a:prstGeom prst="rect">
            <a:avLst/>
          </a:prstGeom>
        </p:spPr>
      </p:pic>
      <p:pic>
        <p:nvPicPr>
          <p:cNvPr id="9" name="Image 8" descr="Une image contenant texte, portable, noir, ouvrir&#10;&#10;Description générée automatiquement">
            <a:extLst>
              <a:ext uri="{FF2B5EF4-FFF2-40B4-BE49-F238E27FC236}">
                <a16:creationId xmlns:a16="http://schemas.microsoft.com/office/drawing/2014/main" id="{609DFB96-30A0-46E7-B96C-EA9F52AEB9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2451" y="1246425"/>
            <a:ext cx="4429261" cy="4678887"/>
          </a:xfrm>
          <a:prstGeom prst="rect">
            <a:avLst/>
          </a:prstGeom>
        </p:spPr>
      </p:pic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A76F0502-6192-4CE9-8172-573CFB64869A}"/>
              </a:ext>
            </a:extLst>
          </p:cNvPr>
          <p:cNvSpPr/>
          <p:nvPr/>
        </p:nvSpPr>
        <p:spPr>
          <a:xfrm>
            <a:off x="10082917" y="2625999"/>
            <a:ext cx="953891" cy="391519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64198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C81F10-3741-4479-8773-05D88AF16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646554"/>
          </a:xfrm>
        </p:spPr>
        <p:txBody>
          <a:bodyPr>
            <a:noAutofit/>
          </a:bodyPr>
          <a:lstStyle/>
          <a:p>
            <a:r>
              <a:rPr lang="fr-CA" sz="3600" dirty="0">
                <a:solidFill>
                  <a:schemeClr val="accent5"/>
                </a:solidFill>
              </a:rPr>
              <a:t>EVENTSYSTEM</a:t>
            </a:r>
            <a:r>
              <a:rPr lang="fr-CA" sz="3600" dirty="0"/>
              <a:t>: RETIRER «STANDALONE INPUT MODULE» OU «INPUT SYSTEM UI UNPUT MODULE»</a:t>
            </a:r>
          </a:p>
        </p:txBody>
      </p:sp>
      <p:pic>
        <p:nvPicPr>
          <p:cNvPr id="7" name="Espace réservé du contenu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12946A56-5A8C-480D-9EF3-DAA36FF252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3134" y="2097474"/>
            <a:ext cx="3342624" cy="4071227"/>
          </a:xfrm>
        </p:spPr>
      </p:pic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E4762FA4-6393-4D77-8BB5-A1480ED24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243" y="2097474"/>
            <a:ext cx="3129869" cy="4071227"/>
          </a:xfrm>
          <a:prstGeom prst="rect">
            <a:avLst/>
          </a:prstGeom>
        </p:spPr>
      </p:pic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B207CC8D-DBC7-47F3-9342-968FCAC4E158}"/>
              </a:ext>
            </a:extLst>
          </p:cNvPr>
          <p:cNvSpPr/>
          <p:nvPr/>
        </p:nvSpPr>
        <p:spPr>
          <a:xfrm>
            <a:off x="3894078" y="3859154"/>
            <a:ext cx="1994657" cy="2121021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5F8E7CC9-B405-4655-8C64-44157FEAFB5F}"/>
              </a:ext>
            </a:extLst>
          </p:cNvPr>
          <p:cNvSpPr/>
          <p:nvPr/>
        </p:nvSpPr>
        <p:spPr>
          <a:xfrm>
            <a:off x="7704078" y="3755180"/>
            <a:ext cx="2084788" cy="222499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65293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D0D020B-0B42-4443-86EF-055FEFB1F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68" y="1454978"/>
            <a:ext cx="4008467" cy="509822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6C81F10-3741-4479-8773-05D88AF16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646554"/>
          </a:xfrm>
        </p:spPr>
        <p:txBody>
          <a:bodyPr anchor="t">
            <a:noAutofit/>
          </a:bodyPr>
          <a:lstStyle/>
          <a:p>
            <a:r>
              <a:rPr lang="fr-CA" sz="3600" dirty="0">
                <a:solidFill>
                  <a:schemeClr val="accent5"/>
                </a:solidFill>
              </a:rPr>
              <a:t>EVENTSYSTEM</a:t>
            </a:r>
            <a:r>
              <a:rPr lang="fr-CA" sz="3600" dirty="0"/>
              <a:t>: AJOUTER «XRUI INPUT MODULE»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B207CC8D-DBC7-47F3-9342-968FCAC4E158}"/>
              </a:ext>
            </a:extLst>
          </p:cNvPr>
          <p:cNvSpPr/>
          <p:nvPr/>
        </p:nvSpPr>
        <p:spPr>
          <a:xfrm>
            <a:off x="5799791" y="3759182"/>
            <a:ext cx="2070886" cy="1053181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4213897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ersonnalisé 1">
      <a:dk1>
        <a:srgbClr val="3F3F3F"/>
      </a:dk1>
      <a:lt1>
        <a:srgbClr val="FFFFFF"/>
      </a:lt1>
      <a:dk2>
        <a:srgbClr val="000000"/>
      </a:dk2>
      <a:lt2>
        <a:srgbClr val="A5A5A5"/>
      </a:lt2>
      <a:accent1>
        <a:srgbClr val="00194C"/>
      </a:accent1>
      <a:accent2>
        <a:srgbClr val="EAB200"/>
      </a:accent2>
      <a:accent3>
        <a:srgbClr val="DDDDDD"/>
      </a:accent3>
      <a:accent4>
        <a:srgbClr val="954F72"/>
      </a:accent4>
      <a:accent5>
        <a:srgbClr val="00843B"/>
      </a:accent5>
      <a:accent6>
        <a:srgbClr val="014067"/>
      </a:accent6>
      <a:hlink>
        <a:srgbClr val="000000"/>
      </a:hlink>
      <a:folHlink>
        <a:srgbClr val="000000"/>
      </a:folHlink>
    </a:clrScheme>
    <a:fontScheme name="Custom 28">
      <a:majorFont>
        <a:latin typeface="Gill Sans MT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342900" indent="-342900" algn="l">
          <a:buFont typeface="Symbol" panose="05050102010706020507" pitchFamily="18" charset="2"/>
          <a:buChar char=""/>
          <a:defRPr sz="1400" b="0" spc="0" dirty="0" smtClean="0">
            <a:solidFill>
              <a:schemeClr val="bg1"/>
            </a:solidFill>
            <a:effectLst/>
            <a:latin typeface="+mn-lt"/>
            <a:ea typeface="Times New Roman" panose="02020603050405020304" pitchFamily="18" charset="0"/>
            <a:cs typeface="Calibri Light" panose="020F03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34308077_TF78646930.potx" id="{88E147E2-3A88-4C0F-8E02-054B64DE33C6}" vid="{6FE73DC7-F173-45ED-9D6C-9824553470A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CD3BD1AD87D54D93EC3B048FD09070" ma:contentTypeVersion="11" ma:contentTypeDescription="Crée un document." ma:contentTypeScope="" ma:versionID="41517c42235082875bb737fb2c657b45">
  <xsd:schema xmlns:xsd="http://www.w3.org/2001/XMLSchema" xmlns:xs="http://www.w3.org/2001/XMLSchema" xmlns:p="http://schemas.microsoft.com/office/2006/metadata/properties" xmlns:ns3="3af51170-2ce2-4006-8386-511101e971ef" xmlns:ns4="d62bf29e-04a8-4b16-841f-7e0357422469" targetNamespace="http://schemas.microsoft.com/office/2006/metadata/properties" ma:root="true" ma:fieldsID="49f6360b161555d2c93f4ed894218b51" ns3:_="" ns4:_="">
    <xsd:import namespace="3af51170-2ce2-4006-8386-511101e971ef"/>
    <xsd:import namespace="d62bf29e-04a8-4b16-841f-7e035742246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f51170-2ce2-4006-8386-511101e971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2bf29e-04a8-4b16-841f-7e035742246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6617351-D871-487C-A760-1F61FC1396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af51170-2ce2-4006-8386-511101e971ef"/>
    <ds:schemaRef ds:uri="d62bf29e-04a8-4b16-841f-7e03574224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2A67AA4-7A39-4D54-84CA-5821BEF7F7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DE6D2A-0A40-4DAB-B8AE-656243D6AB3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Microsoft Office PowerPoint</Application>
  <PresentationFormat>Grand écran</PresentationFormat>
  <Paragraphs>11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XR: INTEFACE UTILISATEUR (UI)  EN «WORLD SPACE» </vt:lpstr>
      <vt:lpstr>AJOUTER UN CANVAS</vt:lpstr>
      <vt:lpstr>CANVAS:  ACTIVER «WORLD SPACE»</vt:lpstr>
      <vt:lpstr>CANVAS:  LIER À LA «MAIN CAMERA»</vt:lpstr>
      <vt:lpstr>CANVAS:  RÉDUIRE L’ÉCHELLE ET POSITIONNER</vt:lpstr>
      <vt:lpstr>CANVAS:  AJOUTER LE «TRACKED DEVICE GRAPHIC RAYCASTER»</vt:lpstr>
      <vt:lpstr>CANVAS:  AJOUTER LES ÉLÉNENTS D’INTERFACES</vt:lpstr>
      <vt:lpstr>EVENTSYSTEM: RETIRER «STANDALONE INPUT MODULE» OU «INPUT SYSTEM UI UNPUT MODULE»</vt:lpstr>
      <vt:lpstr>EVENTSYSTEM: AJOUTER «XRUI INPUT MODULE»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AJOUTER UNE  INTEFACE UTILISATEUR (UI)  À UN PROJET XR </dc:title>
  <dc:creator/>
  <cp:lastModifiedBy/>
  <cp:revision>13</cp:revision>
  <dcterms:created xsi:type="dcterms:W3CDTF">2020-12-02T17:58:31Z</dcterms:created>
  <dcterms:modified xsi:type="dcterms:W3CDTF">2021-11-24T13:35:53Z</dcterms:modified>
</cp:coreProperties>
</file>