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  <p:sldId id="2992" r:id="rId3"/>
    <p:sldId id="300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77D9F-300A-4033-A986-7EF48C57C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7D7BE-6CAA-4573-AC72-C4263E46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1123C-19F1-4526-B567-D383AAA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4320-3DB7-4EAC-A6B5-566A282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1F3CE-7F59-41AD-83B3-4CB0F052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0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BC4DB-8DBD-4D54-9064-D4429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0013A-5EA8-4620-8A05-58EEB21D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1FFA1-B42A-439F-8E38-E7D5F046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5EACE-3C47-4B46-9AA7-664BA295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950D7-D42C-4F84-BD7E-BE5F2FD2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538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E6D57E-E4DD-44F5-B112-FCE165F39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74197C-86A8-4D4A-B4D5-4CC72DF3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5CBF8-C516-4DAF-9957-633C41C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F7FC2-3F4E-4ABD-9EDB-39386760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EB8DF-141E-4312-BD3C-2E38510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276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19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7386D-ADB1-4F14-904D-00B68BDE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7CF9D-78DF-4D4C-9796-14FAC30F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182E4-3D7D-475B-ACDD-A49C8E18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09D14-C9C5-4B6F-8BAD-10C986E7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114E8-1CE8-4C3D-A2C8-E6B9C57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89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5E451-0586-4844-85DB-2554AFD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A0A46-EFC8-4855-95D2-AD3CBC41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6AF1-D6DE-47C1-9832-5397B55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AA083-7E17-47E3-8595-93660DCD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CE2B8-F51E-4E37-B5DB-DFD95E64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08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8674F-6A2A-4D6E-AFB0-19F97D7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6AA24-1316-4C2B-A9E6-BC94C5F9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1637C-39CC-4A5A-BC67-5098FFA0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296BB8-2505-4D61-8425-818A7AF4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A34B40-983F-42A7-8D99-D24AB66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FC722-A02B-4B38-88B0-8E89147B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02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74736-942C-4B3A-B401-886F34DC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B1C18-7BDE-4311-B271-A2E28FC7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B1F4A-1E4E-4497-81CA-49545DA8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285E38-4234-4725-8680-4A954915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B74432-C6A7-42F5-AE17-68C8DC24A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EF3A5-A401-4FE5-91EB-30168C4D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4A8E1-143B-48D1-A1E8-EAF38DA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708D6-8278-4339-9352-C65EDB2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6E5E3-642C-466F-B2F5-8C30845D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34540B-9A97-4F2E-8C7B-5D544875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8594FB-6453-4F74-85FC-28EBA0F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DC23E4-CF60-4893-AB06-530ABFD3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05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B514DD-D6A2-4AEE-87C5-5C97378E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4120FB-D32B-43AA-92DB-B3463BCC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10B8D-8D06-447A-82D0-FAF7E83E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5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F65E4-F124-446D-89B3-ACB99EB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83989-E1EF-4543-B5FE-D11184BA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D47FF-7FC5-4330-8C72-B809EF41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60E3DB-661C-439F-871B-52E28582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8B5B4-B3E4-40FD-913B-C7ACEF8C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458C7B-9C49-412F-8730-B137CD04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4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E9BD-E237-4353-B790-EEAC955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58B2C9-DC66-4ED6-BC0E-6DB1558E4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5AA46-6EEC-44F1-9239-7701BED03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2D498-ED86-4804-8BF2-066D1C1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A8B099-1FCD-4AD8-9C21-6C05A9D2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B34F2-6325-453B-8986-17BA845F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3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33B6FC-D143-48DB-A9C4-E25D9A84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98BF3-3B41-4883-9533-60EF6CCB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C3B72-37DD-4A6A-8AE6-2165B41E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DD3F-F287-4D6F-80A5-05957560377D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9C87-F80F-45B4-8354-21680FA9A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4AECD-F976-4CDE-B28E-BDDED556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6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culus.com/set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6A579-71E4-4756-92B9-D91FF2A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2800" dirty="0"/>
              <a:t>CONFIGURATION DE L’ORDINATEUR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7941B989-7EDE-4139-84B9-D713F87E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9735"/>
            <a:ext cx="5168733" cy="29680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91DF02-D9ED-4BB5-998C-143EE4AB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99735"/>
            <a:ext cx="3895725" cy="29217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4259EC-B0C2-4BA8-B9E1-E08EFF882AE4}"/>
              </a:ext>
            </a:extLst>
          </p:cNvPr>
          <p:cNvSpPr txBox="1"/>
          <p:nvPr/>
        </p:nvSpPr>
        <p:spPr>
          <a:xfrm>
            <a:off x="6672416" y="1549818"/>
            <a:ext cx="40336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fr-CA" sz="1400" b="0" spc="0" dirty="0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Branchez le casque </a:t>
            </a:r>
            <a:r>
              <a:rPr lang="fr-CA" sz="1400" b="1" spc="0" dirty="0" err="1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Quest</a:t>
            </a:r>
            <a:r>
              <a:rPr lang="fr-CA" sz="1400" b="0" spc="0" dirty="0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 à l’ordinateur avec le câble USB et assurez-vous qu’il est reconnu par l’ordinateur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7EFA03-5BC6-4052-9EE7-BE6F2D5C24BD}"/>
              </a:ext>
            </a:extLst>
          </p:cNvPr>
          <p:cNvSpPr txBox="1"/>
          <p:nvPr/>
        </p:nvSpPr>
        <p:spPr>
          <a:xfrm>
            <a:off x="771833" y="1756082"/>
            <a:ext cx="532416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fr-CA" sz="1400" b="0" spc="0" dirty="0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Téléchargez et installez le logiciel </a:t>
            </a:r>
            <a:r>
              <a:rPr lang="fr-CA" sz="1400" b="1" spc="0" dirty="0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Oculus </a:t>
            </a:r>
            <a:r>
              <a:rPr lang="fr-CA" sz="1400" dirty="0">
                <a:hlinkClick r:id="rId2"/>
              </a:rPr>
              <a:t>https://www.oculus.com/setup/</a:t>
            </a:r>
            <a:r>
              <a:rPr lang="fr-CA" sz="1400" b="0" spc="0" dirty="0"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816AA5FF-F985-45C5-9F3E-272AA1879CB7}"/>
              </a:ext>
            </a:extLst>
          </p:cNvPr>
          <p:cNvSpPr/>
          <p:nvPr/>
        </p:nvSpPr>
        <p:spPr>
          <a:xfrm rot="5400000">
            <a:off x="4590879" y="4411020"/>
            <a:ext cx="733425" cy="8286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321C5BF8-61AB-408E-B338-C80F9912BFFE}"/>
              </a:ext>
            </a:extLst>
          </p:cNvPr>
          <p:cNvSpPr/>
          <p:nvPr/>
        </p:nvSpPr>
        <p:spPr>
          <a:xfrm rot="5400000">
            <a:off x="4743279" y="4563420"/>
            <a:ext cx="733425" cy="8286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22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6A579-71E4-4756-92B9-D91FF2A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2800" dirty="0"/>
              <a:t>ACTIVATION DE LINK PASSER DU QUEST AU RIFT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7EFA03-5BC6-4052-9EE7-BE6F2D5C24BD}"/>
              </a:ext>
            </a:extLst>
          </p:cNvPr>
          <p:cNvSpPr txBox="1"/>
          <p:nvPr/>
        </p:nvSpPr>
        <p:spPr>
          <a:xfrm>
            <a:off x="771833" y="1540639"/>
            <a:ext cx="507685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fr-CA" sz="1400" dirty="0">
                <a:ea typeface="Times New Roman" panose="02020603050405020304" pitchFamily="18" charset="0"/>
                <a:cs typeface="Calibri Light" panose="020F0302020204030204" pitchFamily="34" charset="0"/>
              </a:rPr>
              <a:t>Mettez le casque et activez «Oculus Link». Vous serez alors transporté dans l’interface «</a:t>
            </a:r>
            <a:r>
              <a:rPr lang="fr-CA" sz="1400" b="1" dirty="0">
                <a:ea typeface="Times New Roman" panose="02020603050405020304" pitchFamily="18" charset="0"/>
                <a:cs typeface="Calibri Light" panose="020F0302020204030204" pitchFamily="34" charset="0"/>
              </a:rPr>
              <a:t>Rift</a:t>
            </a:r>
            <a:r>
              <a:rPr lang="fr-CA" sz="1400" dirty="0">
                <a:ea typeface="Times New Roman" panose="02020603050405020304" pitchFamily="18" charset="0"/>
                <a:cs typeface="Calibri Light" panose="020F0302020204030204" pitchFamily="34" charset="0"/>
              </a:rPr>
              <a:t>». </a:t>
            </a:r>
            <a:endParaRPr lang="fr-CA" sz="1400" b="0" spc="0" dirty="0">
              <a:effectLst/>
              <a:latin typeface="+mn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11" name="Image 10" descr="Une image contenant intérieur, assis, table, moniteur&#10;&#10;Description générée automatiquement">
            <a:extLst>
              <a:ext uri="{FF2B5EF4-FFF2-40B4-BE49-F238E27FC236}">
                <a16:creationId xmlns:a16="http://schemas.microsoft.com/office/drawing/2014/main" id="{86B7AACA-4F62-4CA1-8471-E1C2C0E2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735"/>
            <a:ext cx="5010492" cy="2822812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8AFC522-3350-45B2-B254-46C3ECA37855}"/>
              </a:ext>
            </a:extLst>
          </p:cNvPr>
          <p:cNvSpPr/>
          <p:nvPr/>
        </p:nvSpPr>
        <p:spPr>
          <a:xfrm rot="5400000">
            <a:off x="4590879" y="3201345"/>
            <a:ext cx="733425" cy="8286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E457B16-8042-4A96-AB05-8B6217D4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9" y="2099735"/>
            <a:ext cx="5010491" cy="282281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9CCAE2E-AA06-4F0B-8B0F-80E09DBBD0F2}"/>
              </a:ext>
            </a:extLst>
          </p:cNvPr>
          <p:cNvSpPr txBox="1"/>
          <p:nvPr/>
        </p:nvSpPr>
        <p:spPr>
          <a:xfrm>
            <a:off x="6096000" y="1540639"/>
            <a:ext cx="507685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fr-CA" sz="1400" dirty="0">
                <a:ea typeface="Times New Roman" panose="02020603050405020304" pitchFamily="18" charset="0"/>
                <a:cs typeface="Calibri Light" panose="020F0302020204030204" pitchFamily="34" charset="0"/>
              </a:rPr>
              <a:t>Dans </a:t>
            </a:r>
            <a:r>
              <a:rPr lang="fr-CA" sz="1400" b="1" dirty="0">
                <a:ea typeface="Times New Roman" panose="02020603050405020304" pitchFamily="18" charset="0"/>
                <a:cs typeface="Calibri Light" panose="020F0302020204030204" pitchFamily="34" charset="0"/>
              </a:rPr>
              <a:t>Rift</a:t>
            </a:r>
            <a:r>
              <a:rPr lang="fr-CA" sz="1400" dirty="0">
                <a:ea typeface="Times New Roman" panose="02020603050405020304" pitchFamily="18" charset="0"/>
                <a:cs typeface="Calibri Light" panose="020F0302020204030204" pitchFamily="34" charset="0"/>
              </a:rPr>
              <a:t>, vous pouvez voir votre bureau en activant le bouton de «Bureau virtuel». </a:t>
            </a:r>
            <a:endParaRPr lang="fr-CA" sz="1400" b="0" spc="0" dirty="0">
              <a:effectLst/>
              <a:latin typeface="+mn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C3359E4-0089-4C95-9E3B-CFF88542B9CE}"/>
              </a:ext>
            </a:extLst>
          </p:cNvPr>
          <p:cNvSpPr/>
          <p:nvPr/>
        </p:nvSpPr>
        <p:spPr>
          <a:xfrm rot="12028069">
            <a:off x="9015712" y="4393437"/>
            <a:ext cx="246705" cy="8286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72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D7FC5-5029-49DA-BBCD-AEBAD8FC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95" y="2146533"/>
            <a:ext cx="9564210" cy="2088115"/>
          </a:xfrm>
        </p:spPr>
        <p:txBody>
          <a:bodyPr>
            <a:normAutofit/>
          </a:bodyPr>
          <a:lstStyle/>
          <a:p>
            <a:pPr algn="ctr"/>
            <a:r>
              <a:rPr lang="fr-CA" spc="0" dirty="0">
                <a:solidFill>
                  <a:schemeClr val="tx1"/>
                </a:solidFill>
              </a:rPr>
              <a:t>L’APPLICATION </a:t>
            </a:r>
            <a:r>
              <a:rPr lang="fr-CA" spc="0" dirty="0">
                <a:solidFill>
                  <a:schemeClr val="accent2"/>
                </a:solidFill>
              </a:rPr>
              <a:t>OCULUS</a:t>
            </a:r>
            <a:r>
              <a:rPr lang="fr-CA" spc="0" dirty="0">
                <a:solidFill>
                  <a:schemeClr val="tx1"/>
                </a:solidFill>
              </a:rPr>
              <a:t> DOIT RESTER </a:t>
            </a:r>
            <a:r>
              <a:rPr lang="fr-CA" spc="0" dirty="0">
                <a:solidFill>
                  <a:schemeClr val="accent5"/>
                </a:solidFill>
              </a:rPr>
              <a:t>OUVERTE</a:t>
            </a:r>
            <a:r>
              <a:rPr lang="fr-CA" spc="0" dirty="0">
                <a:solidFill>
                  <a:schemeClr val="tx1"/>
                </a:solidFill>
              </a:rPr>
              <a:t> QUAND VOUS VOULEZ UTILISER LE CASQUE EN MODE «</a:t>
            </a:r>
            <a:r>
              <a:rPr lang="fr-CA" spc="0" dirty="0">
                <a:solidFill>
                  <a:schemeClr val="accent1"/>
                </a:solidFill>
              </a:rPr>
              <a:t>LINK</a:t>
            </a:r>
            <a:r>
              <a:rPr lang="fr-CA" spc="0" dirty="0">
                <a:solidFill>
                  <a:schemeClr val="tx1"/>
                </a:solidFill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272990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CONFIGURATION DE L’ORDINATEUR</vt:lpstr>
      <vt:lpstr>ACTIVATION DE LINK PASSER DU QUEST AU RIFT</vt:lpstr>
      <vt:lpstr>L’APPLICATION OCULUS DOIT RESTER OUVERTE QUAND VOUS VOULEZ UTILISER LE CASQUE EN MODE «LINK»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DE L’ORDINATEUR</dc:title>
  <dc:creator>Thomas O Fredericks</dc:creator>
  <cp:lastModifiedBy>Thomas O Fredericks</cp:lastModifiedBy>
  <cp:revision>1</cp:revision>
  <dcterms:created xsi:type="dcterms:W3CDTF">2022-10-27T12:08:18Z</dcterms:created>
  <dcterms:modified xsi:type="dcterms:W3CDTF">2022-10-27T12:08:48Z</dcterms:modified>
</cp:coreProperties>
</file>