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4" r:id="rId2"/>
    <p:sldId id="3025" r:id="rId3"/>
    <p:sldId id="3020" r:id="rId4"/>
    <p:sldId id="3017" r:id="rId5"/>
    <p:sldId id="3023" r:id="rId6"/>
    <p:sldId id="3021" r:id="rId7"/>
    <p:sldId id="3018" r:id="rId8"/>
    <p:sldId id="3019" r:id="rId9"/>
    <p:sldId id="302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A251C-D34F-4D43-A3D7-33DC569D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4DB3D-3B35-4218-B0E8-064F46AB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0E232-88F5-4DDC-AC64-10F48E3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38CE2-EB03-4DED-9E98-33F71D8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5A339-1292-4201-8B03-B13FB094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74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A983-3136-467B-9558-A5CACDE9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92BAF6-D3E7-4589-9258-554F10B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41733-1AC2-4D2E-BE41-2E364D57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EE24D-9B41-4F05-857C-D52D54C7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1DDBE-E8F0-4061-B916-9DBD6B6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260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D8D35C-745E-4EB9-9DD3-F0E8B169D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A5D5F-E069-459B-8366-4C316CCEB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5FA51-A829-454F-8BD7-91390D5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4F9CB-FCFC-4AEA-81FC-D357115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3CA86-40EC-4BFF-834E-F154848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78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2F1B4-996D-4C5A-93D6-FB1CFEF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D371D-AA9A-4AF8-BC36-8A03619A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87084-DD96-4927-81F7-678998F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9A0A5-A7B8-4487-818B-25319E8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EE2AA-DB23-4295-9478-2E5BCD98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8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B8699-1329-496D-B8C9-6602FD61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DDB2F6-5864-44DE-A69C-8D61BD9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5DA8D-6E2A-4D20-ACEF-D7B53DE9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162CB-1BE6-4707-99EE-174E9525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6E2D3-B482-430B-BCE3-8FB8282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29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F0F59-9F3D-44C4-8826-7BCCB7B4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39B94-B740-49E4-B577-0F1DF3786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467C91-3791-4744-9ED2-02CCA28F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68FF0-C562-4702-B4CB-226BB021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AFF3E-6C0B-45FB-BADE-7C5C7C87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4951B-970D-42B4-B4CB-D1313D5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3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26E5-A5CC-4588-B58A-F62ABE2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5A625-9D56-404F-910E-89DB8127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374539-4E10-4EEF-AE33-014D5744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66B130-A13B-4C6C-A0CE-843FF0E4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51F6A-E754-419D-B998-6D9F41617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10E904-76D8-4554-8420-D9E703A5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FDACCA-F7A1-4B94-881D-31A40AE9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AC0CC1-9CBC-4FE0-88D2-2B8ABCB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4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74CE-8947-4488-85BC-D8A312E0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21D742-3FB8-45C9-9D86-F25A1A65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69E450-5B7D-4499-A856-FDC29A4D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600A54-718D-4B25-8B26-8C4386B8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0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7A5771-4047-459C-9A1E-E234C39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5B372A-E159-4310-B0B8-8018A91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704F14-1F2E-4FC7-B5FA-5EA473E8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27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D2108-F9E5-44C8-B1B2-6308B4F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75E0A-634F-45DD-B698-B77EC297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98E22-90CF-4339-9191-0E0BE124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D023E-53A4-46C0-BD71-5BDCDC6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2CFA7-1AD0-4A8D-8521-9A3F246E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B3BE6-F6FF-44BD-82B0-5130DB72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4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95E7E-D9F0-4F65-AB6F-6B56CE3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892266-B6D9-41E1-BFE3-4390D74FD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8A4571-E5E1-48A7-B323-CDB4B0E6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EAC88D-F2AE-413E-B022-1E0CA3BF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C2F30-A88A-4028-8058-64ADD9D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2B9373-0429-45F4-97ED-0939245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57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460BA8-D2DA-4533-9D90-15731FA9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56856-3F11-449D-8039-F3F19BCC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3E25C-9B58-47C1-9ADA-C19BD479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0247-63F9-49CE-83E2-2817BB7501FB}" type="datetimeFigureOut">
              <a:rPr lang="fr-CA" smtClean="0"/>
              <a:t>2022-10-27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062EB-BB8F-4775-AF01-8CF2B8A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38B40-7254-4375-8AD4-605555B55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3D00-C47F-45FE-97D4-EBC495232A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51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AFB21-4E6A-4DA3-AE53-9A53CEB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6DFF7-B575-45A6-9BE5-1347CE41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https://www.youtube.com/watch?v=yxMzAw2Sg5w</a:t>
            </a:r>
          </a:p>
          <a:p>
            <a:r>
              <a:rPr lang="fr-CA" dirty="0"/>
              <a:t>XR Plug-in Management</a:t>
            </a:r>
          </a:p>
          <a:p>
            <a:pPr lvl="1"/>
            <a:r>
              <a:rPr lang="fr-CA" dirty="0"/>
              <a:t>Install XR Plug-in Management</a:t>
            </a:r>
          </a:p>
          <a:p>
            <a:pPr lvl="1"/>
            <a:r>
              <a:rPr lang="fr-CA" dirty="0"/>
              <a:t>Plug-in Providers : </a:t>
            </a:r>
            <a:r>
              <a:rPr lang="fr-CA" dirty="0" err="1"/>
              <a:t>OpenXR</a:t>
            </a:r>
            <a:endParaRPr lang="fr-CA" dirty="0"/>
          </a:p>
          <a:p>
            <a:pPr lvl="2"/>
            <a:r>
              <a:rPr lang="fr-CA" dirty="0"/>
              <a:t>[YES] to new Input System</a:t>
            </a:r>
          </a:p>
          <a:p>
            <a:pPr lvl="2"/>
            <a:r>
              <a:rPr lang="fr-CA" dirty="0"/>
              <a:t>Click [Warning Symbol] and click interaction profiles for Open XR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OpenXR</a:t>
            </a:r>
            <a:endParaRPr lang="fr-CA" dirty="0"/>
          </a:p>
          <a:p>
            <a:pPr lvl="2"/>
            <a:r>
              <a:rPr lang="fr-CA" dirty="0" err="1"/>
              <a:t>Add</a:t>
            </a:r>
            <a:r>
              <a:rPr lang="fr-CA" dirty="0"/>
              <a:t> Interaction Profiles</a:t>
            </a:r>
          </a:p>
          <a:p>
            <a:pPr lvl="2"/>
            <a:r>
              <a:rPr lang="fr-CA" dirty="0" err="1"/>
              <a:t>Render</a:t>
            </a:r>
            <a:r>
              <a:rPr lang="fr-CA" dirty="0"/>
              <a:t> Mode : Multi </a:t>
            </a:r>
            <a:r>
              <a:rPr lang="fr-CA" dirty="0" err="1"/>
              <a:t>Pass</a:t>
            </a:r>
            <a:endParaRPr lang="fr-CA" dirty="0"/>
          </a:p>
          <a:p>
            <a:r>
              <a:rPr lang="fr-CA" dirty="0"/>
              <a:t>Install XR Interaction Toolkit</a:t>
            </a:r>
          </a:p>
          <a:p>
            <a:pPr lvl="1"/>
            <a:r>
              <a:rPr lang="fr-CA" dirty="0"/>
              <a:t>Package manager </a:t>
            </a:r>
            <a:r>
              <a:rPr lang="fr-CA" dirty="0" err="1"/>
              <a:t>activate</a:t>
            </a:r>
            <a:r>
              <a:rPr lang="fr-CA" dirty="0"/>
              <a:t> </a:t>
            </a:r>
            <a:r>
              <a:rPr lang="fr-CA" dirty="0" err="1"/>
              <a:t>preview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Click [I Made a Backup]</a:t>
            </a:r>
          </a:p>
          <a:p>
            <a:pPr lvl="1"/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Samples</a:t>
            </a:r>
            <a:r>
              <a:rPr lang="fr-CA" dirty="0"/>
              <a:t> : Default Input Actions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378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AFB21-4E6A-4DA3-AE53-9A53CEB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6DFF7-B575-45A6-9BE5-1347CE41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Install Action </a:t>
            </a:r>
            <a:r>
              <a:rPr lang="fr-CA" dirty="0" err="1"/>
              <a:t>Based</a:t>
            </a:r>
            <a:r>
              <a:rPr lang="fr-CA" dirty="0"/>
              <a:t> </a:t>
            </a:r>
            <a:r>
              <a:rPr lang="fr-CA" dirty="0" err="1"/>
              <a:t>Presets</a:t>
            </a:r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Preset</a:t>
            </a:r>
            <a:r>
              <a:rPr lang="fr-CA" dirty="0"/>
              <a:t> Manager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have 5 </a:t>
            </a:r>
            <a:r>
              <a:rPr lang="fr-CA" dirty="0" err="1"/>
              <a:t>presets</a:t>
            </a:r>
            <a:endParaRPr lang="fr-CA" dirty="0"/>
          </a:p>
          <a:p>
            <a:r>
              <a:rPr lang="fr-CA" dirty="0" err="1"/>
              <a:t>Add</a:t>
            </a:r>
            <a:r>
              <a:rPr lang="fr-CA" dirty="0"/>
              <a:t> right and </a:t>
            </a:r>
            <a:r>
              <a:rPr lang="fr-CA" dirty="0" err="1"/>
              <a:t>left</a:t>
            </a:r>
            <a:r>
              <a:rPr lang="fr-CA" dirty="0"/>
              <a:t> to the </a:t>
            </a:r>
            <a:r>
              <a:rPr lang="fr-CA" dirty="0" err="1"/>
              <a:t>filters</a:t>
            </a:r>
            <a:r>
              <a:rPr lang="fr-CA" dirty="0"/>
              <a:t> for </a:t>
            </a:r>
            <a:r>
              <a:rPr lang="fr-CA" dirty="0" err="1"/>
              <a:t>left</a:t>
            </a:r>
            <a:r>
              <a:rPr lang="fr-CA" dirty="0"/>
              <a:t> and right </a:t>
            </a:r>
            <a:r>
              <a:rPr lang="fr-CA" dirty="0" err="1"/>
              <a:t>controllers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Add</a:t>
            </a:r>
            <a:r>
              <a:rPr lang="fr-CA" dirty="0"/>
              <a:t> XR Origin (Action-</a:t>
            </a:r>
            <a:r>
              <a:rPr lang="fr-CA" dirty="0" err="1"/>
              <a:t>Based</a:t>
            </a:r>
            <a:r>
              <a:rPr lang="fr-CA" dirty="0"/>
              <a:t>)! It </a:t>
            </a:r>
            <a:r>
              <a:rPr lang="fr-CA" dirty="0" err="1"/>
              <a:t>is</a:t>
            </a:r>
            <a:r>
              <a:rPr lang="fr-CA"/>
              <a:t> the FULL SETUP CONTROLLER</a:t>
            </a:r>
            <a:endParaRPr lang="fr-CA" dirty="0"/>
          </a:p>
          <a:p>
            <a:r>
              <a:rPr lang="fr-CA" dirty="0" err="1"/>
              <a:t>Add</a:t>
            </a:r>
            <a:r>
              <a:rPr lang="fr-CA" dirty="0"/>
              <a:t> Input Action Manager Component and drag XRI Default Input Actions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968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AFB21-4E6A-4DA3-AE53-9A53CEB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6DFF7-B575-45A6-9BE5-1347CE41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040E84-F956-4910-9842-D0F64D92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35" y="2103718"/>
            <a:ext cx="3764925" cy="24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FCAF51D4-8623-468E-BAC1-6263FEF3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ACE471-0BCA-4C24-A34D-0B32CCA2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FDD631-571C-4C60-ABA3-F2C3ADFC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6" y="1392516"/>
            <a:ext cx="4465064" cy="4562755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F0B2334-C36B-4FD8-8CEF-0BB88ADD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2516"/>
            <a:ext cx="4355323" cy="44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FCAF51D4-8623-468E-BAC1-6263FEF3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ACE471-0BCA-4C24-A34D-0B32CCA2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653026-3CC0-42C6-B5CA-1089E2F1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46" y="2198712"/>
            <a:ext cx="3758507" cy="30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AFB21-4E6A-4DA3-AE53-9A53CEB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6DFF7-B575-45A6-9BE5-1347CE41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66524D-271B-4AB7-A1C7-F79246D7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65" y="2968021"/>
            <a:ext cx="4250364" cy="27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463A8-D4B7-46F5-8624-901CCBAD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A68538-BEA4-4352-B4AE-0C771A531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777" y="2249243"/>
            <a:ext cx="3645023" cy="371019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F6B97-8AD0-4DB7-BD5B-D52D0155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75" y="3702601"/>
            <a:ext cx="5041502" cy="30986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42571D8-7669-4536-9218-204D19EA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4" y="812800"/>
            <a:ext cx="4492826" cy="27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13BB6B-726A-4859-9A8C-68C5F1D7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32433-90CB-48E9-8EF8-9450251D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3ACD6B-42DB-460E-ABE4-37920B2B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31" y="1885922"/>
            <a:ext cx="2862060" cy="2993866"/>
          </a:xfrm>
          <a:prstGeom prst="rect">
            <a:avLst/>
          </a:prstGeom>
        </p:spPr>
      </p:pic>
      <p:pic>
        <p:nvPicPr>
          <p:cNvPr id="11" name="Image 10" descr="Une image contenant texte, capture d’écran, moniteur, noir&#10;&#10;Description générée automatiquement">
            <a:extLst>
              <a:ext uri="{FF2B5EF4-FFF2-40B4-BE49-F238E27FC236}">
                <a16:creationId xmlns:a16="http://schemas.microsoft.com/office/drawing/2014/main" id="{082B3DEB-225F-4B68-BEE7-2F9127AD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44" y="1338729"/>
            <a:ext cx="2418043" cy="37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32433-90CB-48E9-8EF8-9450251D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EE7A8B8-163E-4279-9C06-BEA2F149C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381" y="1270000"/>
            <a:ext cx="1893237" cy="490696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6E36A2-8685-4FEA-91BD-C44DA381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84" y="1338729"/>
            <a:ext cx="3569932" cy="33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0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2022-10-27T13:14:18Z</dcterms:created>
  <dcterms:modified xsi:type="dcterms:W3CDTF">2022-10-27T13:14:58Z</dcterms:modified>
</cp:coreProperties>
</file>