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085" r:id="rId5"/>
    <p:sldId id="3086" r:id="rId6"/>
    <p:sldId id="3088" r:id="rId7"/>
    <p:sldId id="3094" r:id="rId8"/>
    <p:sldId id="3095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ill Sans MT" panose="020B0502020104020203" pitchFamily="34" charset="0"/>
      <p:regular r:id="rId16"/>
      <p:bold r:id="rId17"/>
      <p:italic r:id="rId18"/>
      <p:boldItalic r:id="rId19"/>
    </p:embeddedFont>
    <p:embeddedFont>
      <p:font typeface="Gill Sans Nova Light" panose="020B0302020104020203" pitchFamily="34" charset="0"/>
      <p:regular r:id="rId20"/>
      <p:italic r:id="rId21"/>
    </p:embeddedFont>
  </p:embeddedFont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4D7816C-CC1F-44EA-9393-6E4C48FD5131}">
          <p14:sldIdLst>
            <p14:sldId id="3085"/>
            <p14:sldId id="3086"/>
            <p14:sldId id="3088"/>
            <p14:sldId id="3094"/>
            <p14:sldId id="30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7"/>
    <a:srgbClr val="EAB200"/>
    <a:srgbClr val="954F72"/>
    <a:srgbClr val="000000"/>
    <a:srgbClr val="F9F9FB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415184-5E9B-44CD-BB81-C532FEDC9C7E}" v="20" dt="2021-11-09T00:29:06.59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3" autoAdjust="0"/>
    <p:restoredTop sz="80197" autoAdjust="0"/>
  </p:normalViewPr>
  <p:slideViewPr>
    <p:cSldViewPr snapToGrid="0" snapToObjects="1" showGuides="1">
      <p:cViewPr varScale="1">
        <p:scale>
          <a:sx n="83" d="100"/>
          <a:sy n="83" d="100"/>
        </p:scale>
        <p:origin x="710" y="82"/>
      </p:cViewPr>
      <p:guideLst/>
    </p:cSldViewPr>
  </p:slideViewPr>
  <p:outlineViewPr>
    <p:cViewPr>
      <p:scale>
        <a:sx n="33" d="100"/>
        <a:sy n="33" d="100"/>
      </p:scale>
      <p:origin x="0" y="-7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66" y="78"/>
      </p:cViewPr>
      <p:guideLst/>
    </p:cSldViewPr>
  </p:notesViewPr>
  <p:gridSpacing cx="216001" cy="21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5DB661-9218-4D06-90BF-49C4452C0C70}" type="datetime1">
              <a:rPr lang="fr-FR" smtClean="0"/>
              <a:t>08/11/2021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9ED3DB-095D-4A24-825E-62E1C3701A02}" type="datetime1">
              <a:rPr lang="fr-FR" noProof="0" smtClean="0"/>
              <a:t>08/11/2021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67808"/>
          </a:xfrm>
        </p:spPr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61445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586" y="1200682"/>
            <a:ext cx="4010828" cy="1157958"/>
          </a:xfrm>
        </p:spPr>
        <p:txBody>
          <a:bodyPr rtlCol="0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SÉANCE 99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0586" y="2359100"/>
            <a:ext cx="4010426" cy="190525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479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leç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6385" y="1425240"/>
            <a:ext cx="5019230" cy="1157958"/>
          </a:xfrm>
        </p:spPr>
        <p:txBody>
          <a:bodyPr rtlCol="0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LEÇON 10.10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3794" y="2594571"/>
            <a:ext cx="4244814" cy="368658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4629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fr-FR" noProof="0" dirty="0"/>
              <a:t>La légende vient ici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5" name="Forme 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1279921" y="4068517"/>
            <a:ext cx="3398046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RÉALITÉ VIRTUELLE </a:t>
            </a:r>
          </a:p>
        </p:txBody>
      </p:sp>
      <p:sp>
        <p:nvSpPr>
          <p:cNvPr id="16" name="Form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27810" y="1314994"/>
            <a:ext cx="0" cy="2252508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 dirty="0">
              <a:latin typeface="Gill Sans MT" panose="020B0502020104020203" pitchFamily="34" charset="0"/>
            </a:endParaRPr>
          </a:p>
        </p:txBody>
      </p:sp>
      <p:sp>
        <p:nvSpPr>
          <p:cNvPr id="17" name="Form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86CB4B4D-7CA3-9044-876B-883B54F8677D}" type="slidenum">
              <a:rPr lang="fr-FR" sz="1050" noProof="0" smtClean="0">
                <a:solidFill>
                  <a:schemeClr val="tx2"/>
                </a:solidFill>
              </a:rPr>
              <a:pPr algn="ctr" rtl="0"/>
              <a:t>‹N°›</a:t>
            </a:fld>
            <a:endParaRPr lang="fr-FR" sz="1050" noProof="0" dirty="0">
              <a:solidFill>
                <a:schemeClr val="tx2"/>
              </a:solidFill>
            </a:endParaRPr>
          </a:p>
        </p:txBody>
      </p:sp>
      <p:sp>
        <p:nvSpPr>
          <p:cNvPr id="19" name="Forme 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38537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fr-FR" sz="44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13" name="Forme 61">
            <a:extLst>
              <a:ext uri="{FF2B5EF4-FFF2-40B4-BE49-F238E27FC236}">
                <a16:creationId xmlns:a16="http://schemas.microsoft.com/office/drawing/2014/main" id="{0F86F919-DE82-498E-921C-3A5A06118BA6}"/>
              </a:ext>
            </a:extLst>
          </p:cNvPr>
          <p:cNvSpPr/>
          <p:nvPr userDrawn="1"/>
        </p:nvSpPr>
        <p:spPr>
          <a:xfrm rot="16200000">
            <a:off x="-1083197" y="1784352"/>
            <a:ext cx="3004599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CA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582 434</a:t>
            </a:r>
            <a:endParaRPr lang="fr-FR" sz="16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308648-1B58-4611-96C2-894995AB152C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92084" y="6098087"/>
            <a:ext cx="654034" cy="6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6" r:id="rId2"/>
    <p:sldLayoutId id="2147483684" r:id="rId3"/>
    <p:sldLayoutId id="2147483685" r:id="rId4"/>
    <p:sldLayoutId id="2147483673" r:id="rId5"/>
    <p:sldLayoutId id="2147483651" r:id="rId6"/>
    <p:sldLayoutId id="2147483674" r:id="rId7"/>
    <p:sldLayoutId id="2147483670" r:id="rId8"/>
    <p:sldLayoutId id="2147483669" r:id="rId9"/>
    <p:sldLayoutId id="2147483664" r:id="rId10"/>
    <p:sldLayoutId id="2147483653" r:id="rId11"/>
    <p:sldLayoutId id="2147483680" r:id="rId12"/>
    <p:sldLayoutId id="2147483678" r:id="rId13"/>
    <p:sldLayoutId id="2147483679" r:id="rId14"/>
    <p:sldLayoutId id="2147483683" r:id="rId15"/>
    <p:sldLayoutId id="2147483675" r:id="rId16"/>
    <p:sldLayoutId id="2147483681" r:id="rId17"/>
    <p:sldLayoutId id="2147483682" r:id="rId18"/>
    <p:sldLayoutId id="2147483671" r:id="rId19"/>
    <p:sldLayoutId id="2147483677" r:id="rId20"/>
    <p:sldLayoutId id="214748367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1D511-3DA4-4126-86BB-46C1C2A8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3527"/>
            <a:ext cx="10515600" cy="251094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XR : INTERFACE ATTRABABLE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9689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81F10-3741-4479-8773-05D88AF1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2219"/>
          </a:xfrm>
        </p:spPr>
        <p:txBody>
          <a:bodyPr>
            <a:normAutofit fontScale="90000"/>
          </a:bodyPr>
          <a:lstStyle/>
          <a:p>
            <a:r>
              <a:rPr lang="fr-CA" dirty="0"/>
              <a:t>AJOUTER ET REDIMENSIONNER UN </a:t>
            </a:r>
            <a:r>
              <a:rPr lang="fr-CA" dirty="0">
                <a:solidFill>
                  <a:schemeClr val="accent5"/>
                </a:solidFill>
              </a:rPr>
              <a:t>GAMEOBJET</a:t>
            </a:r>
            <a:r>
              <a:rPr lang="fr-CA" dirty="0"/>
              <a:t> QUI ACCUEILLERA LE </a:t>
            </a:r>
            <a:r>
              <a:rPr lang="fr-CA" dirty="0">
                <a:solidFill>
                  <a:schemeClr val="accent4"/>
                </a:solidFill>
              </a:rPr>
              <a:t>CANVAS: </a:t>
            </a:r>
            <a:r>
              <a:rPr lang="fr-CA" dirty="0"/>
              <a:t>LE</a:t>
            </a:r>
            <a:r>
              <a:rPr lang="fr-CA" dirty="0">
                <a:solidFill>
                  <a:schemeClr val="accent4"/>
                </a:solidFill>
              </a:rPr>
              <a:t> </a:t>
            </a:r>
            <a:r>
              <a:rPr lang="fr-CA" dirty="0">
                <a:solidFill>
                  <a:schemeClr val="accent2"/>
                </a:solidFill>
              </a:rPr>
              <a:t>CELLULAIRE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A8A1FD91-F1E8-462B-AAF8-001793B9C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766" y="2179782"/>
            <a:ext cx="5218488" cy="4363893"/>
          </a:xfrm>
        </p:spPr>
      </p:pic>
    </p:spTree>
    <p:extLst>
      <p:ext uri="{BB962C8B-B14F-4D97-AF65-F5344CB8AC3E}">
        <p14:creationId xmlns:p14="http://schemas.microsoft.com/office/powerpoint/2010/main" val="203713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99EC1EC-AB65-4EED-B627-6B257052B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603" y="1600178"/>
            <a:ext cx="5864793" cy="490696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4F36625-5DBD-465D-9656-9512DC39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1165"/>
          </a:xfrm>
        </p:spPr>
        <p:txBody>
          <a:bodyPr>
            <a:normAutofit fontScale="90000"/>
          </a:bodyPr>
          <a:lstStyle/>
          <a:p>
            <a:r>
              <a:rPr lang="fr-CA" dirty="0">
                <a:solidFill>
                  <a:schemeClr val="accent2"/>
                </a:solidFill>
              </a:rPr>
              <a:t>CELLULAIRE </a:t>
            </a:r>
            <a:r>
              <a:rPr lang="fr-CA" dirty="0"/>
              <a:t>:  DÉPLACER LE </a:t>
            </a:r>
            <a:r>
              <a:rPr lang="fr-CA" dirty="0">
                <a:solidFill>
                  <a:schemeClr val="accent4"/>
                </a:solidFill>
              </a:rPr>
              <a:t>CANVAS</a:t>
            </a:r>
            <a:r>
              <a:rPr lang="fr-CA" dirty="0"/>
              <a:t> EN TANT QU’ENFANT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C9BB921-0DE3-435A-A0FF-63933155D4E6}"/>
              </a:ext>
            </a:extLst>
          </p:cNvPr>
          <p:cNvSpPr/>
          <p:nvPr/>
        </p:nvSpPr>
        <p:spPr>
          <a:xfrm>
            <a:off x="6187886" y="2594782"/>
            <a:ext cx="1108841" cy="50863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157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3D76C32-BC21-426E-8E0D-DD1D6EEFF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207" y="1646237"/>
            <a:ext cx="3005514" cy="4906963"/>
          </a:xfrm>
        </p:spPr>
      </p:pic>
      <p:pic>
        <p:nvPicPr>
          <p:cNvPr id="8" name="Image 7" descr="Une image contenant texte, capture d’écran, écran&#10;&#10;Description générée automatiquement">
            <a:extLst>
              <a:ext uri="{FF2B5EF4-FFF2-40B4-BE49-F238E27FC236}">
                <a16:creationId xmlns:a16="http://schemas.microsoft.com/office/drawing/2014/main" id="{84849723-322C-4080-9EC4-1D58D9CC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306" y="1646236"/>
            <a:ext cx="2960071" cy="490696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4F36625-5DBD-465D-9656-9512DC39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1165"/>
          </a:xfrm>
        </p:spPr>
        <p:txBody>
          <a:bodyPr>
            <a:normAutofit fontScale="90000"/>
          </a:bodyPr>
          <a:lstStyle/>
          <a:p>
            <a:r>
              <a:rPr lang="fr-CA" dirty="0">
                <a:solidFill>
                  <a:schemeClr val="accent2"/>
                </a:solidFill>
              </a:rPr>
              <a:t>CELLULAIRE </a:t>
            </a:r>
            <a:r>
              <a:rPr lang="fr-CA" dirty="0"/>
              <a:t>:  MODIFIER L’ÉCHELLE DES ÉLÉMENTS D’INTERFACE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C9BB921-0DE3-435A-A0FF-63933155D4E6}"/>
              </a:ext>
            </a:extLst>
          </p:cNvPr>
          <p:cNvSpPr/>
          <p:nvPr/>
        </p:nvSpPr>
        <p:spPr>
          <a:xfrm>
            <a:off x="3546286" y="2770273"/>
            <a:ext cx="1706435" cy="250018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CA0B0E76-BCC1-4A05-B8B9-CD28A69CBADB}"/>
              </a:ext>
            </a:extLst>
          </p:cNvPr>
          <p:cNvSpPr/>
          <p:nvPr/>
        </p:nvSpPr>
        <p:spPr>
          <a:xfrm>
            <a:off x="3182112" y="2895282"/>
            <a:ext cx="272734" cy="45719"/>
          </a:xfrm>
          <a:custGeom>
            <a:avLst/>
            <a:gdLst>
              <a:gd name="connsiteX0" fmla="*/ 2164080 w 3152592"/>
              <a:gd name="connsiteY0" fmla="*/ 0 h 3520811"/>
              <a:gd name="connsiteX1" fmla="*/ 3149600 w 3152592"/>
              <a:gd name="connsiteY1" fmla="*/ 1899920 h 3520811"/>
              <a:gd name="connsiteX2" fmla="*/ 2377440 w 3152592"/>
              <a:gd name="connsiteY2" fmla="*/ 3129280 h 3520811"/>
              <a:gd name="connsiteX3" fmla="*/ 0 w 3152592"/>
              <a:gd name="connsiteY3" fmla="*/ 3474720 h 3520811"/>
              <a:gd name="connsiteX0" fmla="*/ 2164080 w 3476345"/>
              <a:gd name="connsiteY0" fmla="*/ 0 h 3518314"/>
              <a:gd name="connsiteX1" fmla="*/ 3474720 w 3476345"/>
              <a:gd name="connsiteY1" fmla="*/ 2042160 h 3518314"/>
              <a:gd name="connsiteX2" fmla="*/ 2377440 w 3476345"/>
              <a:gd name="connsiteY2" fmla="*/ 3129280 h 3518314"/>
              <a:gd name="connsiteX3" fmla="*/ 0 w 3476345"/>
              <a:gd name="connsiteY3" fmla="*/ 3474720 h 3518314"/>
              <a:gd name="connsiteX0" fmla="*/ 2164080 w 2502518"/>
              <a:gd name="connsiteY0" fmla="*/ 0 h 3518314"/>
              <a:gd name="connsiteX1" fmla="*/ 2377440 w 2502518"/>
              <a:gd name="connsiteY1" fmla="*/ 3129280 h 3518314"/>
              <a:gd name="connsiteX2" fmla="*/ 0 w 2502518"/>
              <a:gd name="connsiteY2" fmla="*/ 3474720 h 3518314"/>
              <a:gd name="connsiteX0" fmla="*/ 2164080 w 2796098"/>
              <a:gd name="connsiteY0" fmla="*/ 0 h 3518314"/>
              <a:gd name="connsiteX1" fmla="*/ 2377440 w 2796098"/>
              <a:gd name="connsiteY1" fmla="*/ 3129280 h 3518314"/>
              <a:gd name="connsiteX2" fmla="*/ 0 w 2796098"/>
              <a:gd name="connsiteY2" fmla="*/ 3474720 h 3518314"/>
              <a:gd name="connsiteX0" fmla="*/ 2164080 w 2164080"/>
              <a:gd name="connsiteY0" fmla="*/ 0 h 3474720"/>
              <a:gd name="connsiteX1" fmla="*/ 0 w 2164080"/>
              <a:gd name="connsiteY1" fmla="*/ 3474720 h 3474720"/>
              <a:gd name="connsiteX0" fmla="*/ 2164080 w 2164080"/>
              <a:gd name="connsiteY0" fmla="*/ 0 h 3474720"/>
              <a:gd name="connsiteX1" fmla="*/ 0 w 2164080"/>
              <a:gd name="connsiteY1" fmla="*/ 3474720 h 3474720"/>
              <a:gd name="connsiteX0" fmla="*/ 2164080 w 2725441"/>
              <a:gd name="connsiteY0" fmla="*/ 198 h 3474918"/>
              <a:gd name="connsiteX1" fmla="*/ 0 w 2725441"/>
              <a:gd name="connsiteY1" fmla="*/ 3474918 h 3474918"/>
              <a:gd name="connsiteX0" fmla="*/ 2164080 w 2956103"/>
              <a:gd name="connsiteY0" fmla="*/ 0 h 3474720"/>
              <a:gd name="connsiteX1" fmla="*/ 0 w 2956103"/>
              <a:gd name="connsiteY1" fmla="*/ 3474720 h 3474720"/>
              <a:gd name="connsiteX0" fmla="*/ 2164080 w 3106715"/>
              <a:gd name="connsiteY0" fmla="*/ 0 h 3474720"/>
              <a:gd name="connsiteX1" fmla="*/ 0 w 3106715"/>
              <a:gd name="connsiteY1" fmla="*/ 3474720 h 3474720"/>
              <a:gd name="connsiteX0" fmla="*/ 0 w 2860965"/>
              <a:gd name="connsiteY0" fmla="*/ 0 h 164592"/>
              <a:gd name="connsiteX1" fmla="*/ 1539240 w 2860965"/>
              <a:gd name="connsiteY1" fmla="*/ 164592 h 164592"/>
              <a:gd name="connsiteX0" fmla="*/ 0 w 2586915"/>
              <a:gd name="connsiteY0" fmla="*/ 359182 h 523774"/>
              <a:gd name="connsiteX1" fmla="*/ 1539240 w 2586915"/>
              <a:gd name="connsiteY1" fmla="*/ 523774 h 523774"/>
              <a:gd name="connsiteX0" fmla="*/ 0 w 1539240"/>
              <a:gd name="connsiteY0" fmla="*/ 344133 h 508978"/>
              <a:gd name="connsiteX1" fmla="*/ 1539240 w 1539240"/>
              <a:gd name="connsiteY1" fmla="*/ 508725 h 508978"/>
              <a:gd name="connsiteX0" fmla="*/ 0 w 2862013"/>
              <a:gd name="connsiteY0" fmla="*/ 2116969 h 2116969"/>
              <a:gd name="connsiteX1" fmla="*/ 2862013 w 2862013"/>
              <a:gd name="connsiteY1" fmla="*/ 0 h 2116969"/>
              <a:gd name="connsiteX0" fmla="*/ 0 w 2862013"/>
              <a:gd name="connsiteY0" fmla="*/ 2116969 h 2116969"/>
              <a:gd name="connsiteX1" fmla="*/ 2862013 w 2862013"/>
              <a:gd name="connsiteY1" fmla="*/ 0 h 2116969"/>
              <a:gd name="connsiteX0" fmla="*/ 0 w 2862013"/>
              <a:gd name="connsiteY0" fmla="*/ 2116969 h 2116969"/>
              <a:gd name="connsiteX1" fmla="*/ 2862013 w 2862013"/>
              <a:gd name="connsiteY1" fmla="*/ 0 h 2116969"/>
              <a:gd name="connsiteX0" fmla="*/ 78509 w 400143"/>
              <a:gd name="connsiteY0" fmla="*/ 1690841 h 1690841"/>
              <a:gd name="connsiteX1" fmla="*/ 206200 w 400143"/>
              <a:gd name="connsiteY1" fmla="*/ 0 h 1690841"/>
              <a:gd name="connsiteX0" fmla="*/ 31129 w 361230"/>
              <a:gd name="connsiteY0" fmla="*/ 1974926 h 1974926"/>
              <a:gd name="connsiteX1" fmla="*/ 212086 w 361230"/>
              <a:gd name="connsiteY1" fmla="*/ 0 h 1974926"/>
              <a:gd name="connsiteX0" fmla="*/ 0 w 1024335"/>
              <a:gd name="connsiteY0" fmla="*/ 1832883 h 1832883"/>
              <a:gd name="connsiteX1" fmla="*/ 1024335 w 1024335"/>
              <a:gd name="connsiteY1" fmla="*/ 0 h 1832883"/>
              <a:gd name="connsiteX0" fmla="*/ 0 w 1024335"/>
              <a:gd name="connsiteY0" fmla="*/ 1833368 h 1833368"/>
              <a:gd name="connsiteX1" fmla="*/ 1024335 w 1024335"/>
              <a:gd name="connsiteY1" fmla="*/ 485 h 1833368"/>
              <a:gd name="connsiteX0" fmla="*/ 0 w 2009756"/>
              <a:gd name="connsiteY0" fmla="*/ 3214 h 1055573"/>
              <a:gd name="connsiteX1" fmla="*/ 2009756 w 2009756"/>
              <a:gd name="connsiteY1" fmla="*/ 1055573 h 1055573"/>
              <a:gd name="connsiteX0" fmla="*/ 19 w 2009775"/>
              <a:gd name="connsiteY0" fmla="*/ 0 h 1052359"/>
              <a:gd name="connsiteX1" fmla="*/ 2009775 w 2009775"/>
              <a:gd name="connsiteY1" fmla="*/ 1052359 h 1052359"/>
              <a:gd name="connsiteX0" fmla="*/ 6 w 4300201"/>
              <a:gd name="connsiteY0" fmla="*/ 0 h 2099924"/>
              <a:gd name="connsiteX1" fmla="*/ 4300201 w 4300201"/>
              <a:gd name="connsiteY1" fmla="*/ 2099924 h 2099924"/>
              <a:gd name="connsiteX0" fmla="*/ 10 w 4300205"/>
              <a:gd name="connsiteY0" fmla="*/ 0 h 2099924"/>
              <a:gd name="connsiteX1" fmla="*/ 4300205 w 4300205"/>
              <a:gd name="connsiteY1" fmla="*/ 2099924 h 2099924"/>
              <a:gd name="connsiteX0" fmla="*/ 5 w 6439718"/>
              <a:gd name="connsiteY0" fmla="*/ 394758 h 493365"/>
              <a:gd name="connsiteX1" fmla="*/ 6439718 w 6439718"/>
              <a:gd name="connsiteY1" fmla="*/ 57 h 493365"/>
              <a:gd name="connsiteX0" fmla="*/ 3 w 6439716"/>
              <a:gd name="connsiteY0" fmla="*/ 594263 h 653311"/>
              <a:gd name="connsiteX1" fmla="*/ 6439716 w 6439716"/>
              <a:gd name="connsiteY1" fmla="*/ 199562 h 653311"/>
              <a:gd name="connsiteX0" fmla="*/ 999 w 6440712"/>
              <a:gd name="connsiteY0" fmla="*/ 520825 h 1008936"/>
              <a:gd name="connsiteX1" fmla="*/ 6440712 w 6440712"/>
              <a:gd name="connsiteY1" fmla="*/ 126124 h 1008936"/>
              <a:gd name="connsiteX0" fmla="*/ 997 w 6440725"/>
              <a:gd name="connsiteY0" fmla="*/ 1044632 h 1398188"/>
              <a:gd name="connsiteX1" fmla="*/ 6440710 w 6440725"/>
              <a:gd name="connsiteY1" fmla="*/ 649931 h 1398188"/>
              <a:gd name="connsiteX0" fmla="*/ 1070 w 5988038"/>
              <a:gd name="connsiteY0" fmla="*/ 928176 h 1291688"/>
              <a:gd name="connsiteX1" fmla="*/ 5988022 w 5988038"/>
              <a:gd name="connsiteY1" fmla="*/ 666640 h 1291688"/>
              <a:gd name="connsiteX0" fmla="*/ 1219 w 5988171"/>
              <a:gd name="connsiteY0" fmla="*/ 261536 h 896757"/>
              <a:gd name="connsiteX1" fmla="*/ 5988171 w 5988171"/>
              <a:gd name="connsiteY1" fmla="*/ 0 h 896757"/>
              <a:gd name="connsiteX0" fmla="*/ 1846 w 4151121"/>
              <a:gd name="connsiteY0" fmla="*/ 0 h 2070194"/>
              <a:gd name="connsiteX1" fmla="*/ 4151121 w 4151121"/>
              <a:gd name="connsiteY1" fmla="*/ 2064414 h 2070194"/>
              <a:gd name="connsiteX0" fmla="*/ 1953 w 4151228"/>
              <a:gd name="connsiteY0" fmla="*/ 0 h 2064414"/>
              <a:gd name="connsiteX1" fmla="*/ 4151228 w 4151228"/>
              <a:gd name="connsiteY1" fmla="*/ 2064414 h 2064414"/>
              <a:gd name="connsiteX0" fmla="*/ 1856 w 4328685"/>
              <a:gd name="connsiteY0" fmla="*/ 0 h 2055536"/>
              <a:gd name="connsiteX1" fmla="*/ 4328685 w 4328685"/>
              <a:gd name="connsiteY1" fmla="*/ 2055536 h 2055536"/>
              <a:gd name="connsiteX0" fmla="*/ 2095 w 4328924"/>
              <a:gd name="connsiteY0" fmla="*/ 0 h 2055536"/>
              <a:gd name="connsiteX1" fmla="*/ 4328924 w 4328924"/>
              <a:gd name="connsiteY1" fmla="*/ 2055536 h 2055536"/>
              <a:gd name="connsiteX0" fmla="*/ 1958 w 4550729"/>
              <a:gd name="connsiteY0" fmla="*/ 0 h 2046658"/>
              <a:gd name="connsiteX1" fmla="*/ 4550729 w 4550729"/>
              <a:gd name="connsiteY1" fmla="*/ 2046658 h 2046658"/>
              <a:gd name="connsiteX0" fmla="*/ 3176476 w 3176476"/>
              <a:gd name="connsiteY0" fmla="*/ 0 h 2455031"/>
              <a:gd name="connsiteX1" fmla="*/ 268004 w 3176476"/>
              <a:gd name="connsiteY1" fmla="*/ 2455031 h 2455031"/>
              <a:gd name="connsiteX0" fmla="*/ 630309 w 630309"/>
              <a:gd name="connsiteY0" fmla="*/ 0 h 919391"/>
              <a:gd name="connsiteX1" fmla="*/ 615958 w 630309"/>
              <a:gd name="connsiteY1" fmla="*/ 688375 h 919391"/>
              <a:gd name="connsiteX0" fmla="*/ 28034 w 45244"/>
              <a:gd name="connsiteY0" fmla="*/ 0 h 781441"/>
              <a:gd name="connsiteX1" fmla="*/ 13683 w 45244"/>
              <a:gd name="connsiteY1" fmla="*/ 688375 h 781441"/>
              <a:gd name="connsiteX0" fmla="*/ 14351 w 47434"/>
              <a:gd name="connsiteY0" fmla="*/ 0 h 688375"/>
              <a:gd name="connsiteX1" fmla="*/ 0 w 47434"/>
              <a:gd name="connsiteY1" fmla="*/ 688375 h 688375"/>
              <a:gd name="connsiteX0" fmla="*/ 1106304 w 1106304"/>
              <a:gd name="connsiteY0" fmla="*/ 0 h 910317"/>
              <a:gd name="connsiteX1" fmla="*/ 0 w 1106304"/>
              <a:gd name="connsiteY1" fmla="*/ 910317 h 910317"/>
              <a:gd name="connsiteX0" fmla="*/ 1273447 w 1273447"/>
              <a:gd name="connsiteY0" fmla="*/ 0 h 910420"/>
              <a:gd name="connsiteX1" fmla="*/ 167143 w 1273447"/>
              <a:gd name="connsiteY1" fmla="*/ 910317 h 910420"/>
              <a:gd name="connsiteX0" fmla="*/ 1281684 w 1281684"/>
              <a:gd name="connsiteY0" fmla="*/ 0 h 954802"/>
              <a:gd name="connsiteX1" fmla="*/ 166503 w 1281684"/>
              <a:gd name="connsiteY1" fmla="*/ 954705 h 954802"/>
              <a:gd name="connsiteX0" fmla="*/ 86849 w 454239"/>
              <a:gd name="connsiteY0" fmla="*/ 0 h 1079076"/>
              <a:gd name="connsiteX1" fmla="*/ 454239 w 454239"/>
              <a:gd name="connsiteY1" fmla="*/ 1078992 h 1079076"/>
              <a:gd name="connsiteX0" fmla="*/ 134434 w 412374"/>
              <a:gd name="connsiteY0" fmla="*/ 1740408 h 1754487"/>
              <a:gd name="connsiteX1" fmla="*/ 412374 w 412374"/>
              <a:gd name="connsiteY1" fmla="*/ 0 h 1754487"/>
              <a:gd name="connsiteX0" fmla="*/ 60924 w 485236"/>
              <a:gd name="connsiteY0" fmla="*/ 1597533 h 1612662"/>
              <a:gd name="connsiteX1" fmla="*/ 485236 w 485236"/>
              <a:gd name="connsiteY1" fmla="*/ 0 h 1612662"/>
              <a:gd name="connsiteX0" fmla="*/ 70 w 966291"/>
              <a:gd name="connsiteY0" fmla="*/ 1117444 h 1137628"/>
              <a:gd name="connsiteX1" fmla="*/ 966291 w 966291"/>
              <a:gd name="connsiteY1" fmla="*/ 0 h 1137628"/>
              <a:gd name="connsiteX0" fmla="*/ 275 w 765649"/>
              <a:gd name="connsiteY0" fmla="*/ 0 h 120992"/>
              <a:gd name="connsiteX1" fmla="*/ 765649 w 765649"/>
              <a:gd name="connsiteY1" fmla="*/ 86849 h 120992"/>
              <a:gd name="connsiteX0" fmla="*/ 41 w 765415"/>
              <a:gd name="connsiteY0" fmla="*/ 0 h 380974"/>
              <a:gd name="connsiteX1" fmla="*/ 765415 w 765415"/>
              <a:gd name="connsiteY1" fmla="*/ 86849 h 380974"/>
              <a:gd name="connsiteX0" fmla="*/ 38 w 803308"/>
              <a:gd name="connsiteY0" fmla="*/ 59619 h 342557"/>
              <a:gd name="connsiteX1" fmla="*/ 803308 w 803308"/>
              <a:gd name="connsiteY1" fmla="*/ 0 h 342557"/>
              <a:gd name="connsiteX0" fmla="*/ 924509 w 924509"/>
              <a:gd name="connsiteY0" fmla="*/ 1524304 h 1547347"/>
              <a:gd name="connsiteX1" fmla="*/ 56577 w 924509"/>
              <a:gd name="connsiteY1" fmla="*/ 0 h 1547347"/>
              <a:gd name="connsiteX0" fmla="*/ 939067 w 939067"/>
              <a:gd name="connsiteY0" fmla="*/ 1613813 h 1635346"/>
              <a:gd name="connsiteX1" fmla="*/ 55977 w 939067"/>
              <a:gd name="connsiteY1" fmla="*/ 0 h 1635346"/>
              <a:gd name="connsiteX0" fmla="*/ 99 w 499414"/>
              <a:gd name="connsiteY0" fmla="*/ 0 h 479540"/>
              <a:gd name="connsiteX1" fmla="*/ 499414 w 499414"/>
              <a:gd name="connsiteY1" fmla="*/ 219585 h 479540"/>
              <a:gd name="connsiteX0" fmla="*/ 0 w 499315"/>
              <a:gd name="connsiteY0" fmla="*/ 0 h 445186"/>
              <a:gd name="connsiteX1" fmla="*/ 499315 w 499315"/>
              <a:gd name="connsiteY1" fmla="*/ 219585 h 445186"/>
              <a:gd name="connsiteX0" fmla="*/ 0 w 487117"/>
              <a:gd name="connsiteY0" fmla="*/ 0 h 438032"/>
              <a:gd name="connsiteX1" fmla="*/ 487117 w 487117"/>
              <a:gd name="connsiteY1" fmla="*/ 210855 h 438032"/>
              <a:gd name="connsiteX0" fmla="*/ 0 w 531842"/>
              <a:gd name="connsiteY0" fmla="*/ 347895 h 406458"/>
              <a:gd name="connsiteX1" fmla="*/ 531842 w 531842"/>
              <a:gd name="connsiteY1" fmla="*/ 0 h 406458"/>
              <a:gd name="connsiteX0" fmla="*/ 0 w 1172987"/>
              <a:gd name="connsiteY0" fmla="*/ 523446 h 529773"/>
              <a:gd name="connsiteX1" fmla="*/ 1172987 w 1172987"/>
              <a:gd name="connsiteY1" fmla="*/ 0 h 529773"/>
              <a:gd name="connsiteX0" fmla="*/ 0 w 1172987"/>
              <a:gd name="connsiteY0" fmla="*/ 523446 h 523446"/>
              <a:gd name="connsiteX1" fmla="*/ 1172987 w 1172987"/>
              <a:gd name="connsiteY1" fmla="*/ 0 h 523446"/>
              <a:gd name="connsiteX0" fmla="*/ 0 w 1172987"/>
              <a:gd name="connsiteY0" fmla="*/ 1135330 h 1135330"/>
              <a:gd name="connsiteX1" fmla="*/ 1172987 w 1172987"/>
              <a:gd name="connsiteY1" fmla="*/ 611884 h 1135330"/>
              <a:gd name="connsiteX0" fmla="*/ 0 w 1263350"/>
              <a:gd name="connsiteY0" fmla="*/ 1010403 h 1010403"/>
              <a:gd name="connsiteX1" fmla="*/ 1263350 w 1263350"/>
              <a:gd name="connsiteY1" fmla="*/ 662508 h 1010403"/>
              <a:gd name="connsiteX0" fmla="*/ 0 w 1349410"/>
              <a:gd name="connsiteY0" fmla="*/ 1217605 h 1217605"/>
              <a:gd name="connsiteX1" fmla="*/ 1349410 w 1349410"/>
              <a:gd name="connsiteY1" fmla="*/ 583284 h 1217605"/>
              <a:gd name="connsiteX0" fmla="*/ 0 w 1349410"/>
              <a:gd name="connsiteY0" fmla="*/ 1061676 h 1061676"/>
              <a:gd name="connsiteX1" fmla="*/ 1349410 w 1349410"/>
              <a:gd name="connsiteY1" fmla="*/ 427355 h 1061676"/>
              <a:gd name="connsiteX0" fmla="*/ 0 w 1043898"/>
              <a:gd name="connsiteY0" fmla="*/ 1111089 h 1111089"/>
              <a:gd name="connsiteX1" fmla="*/ 1043898 w 1043898"/>
              <a:gd name="connsiteY1" fmla="*/ 412092 h 1111089"/>
              <a:gd name="connsiteX0" fmla="*/ 0 w 1043898"/>
              <a:gd name="connsiteY0" fmla="*/ 698997 h 698997"/>
              <a:gd name="connsiteX1" fmla="*/ 1043898 w 1043898"/>
              <a:gd name="connsiteY1" fmla="*/ 0 h 698997"/>
              <a:gd name="connsiteX0" fmla="*/ 0 w 1082625"/>
              <a:gd name="connsiteY0" fmla="*/ 652799 h 652799"/>
              <a:gd name="connsiteX1" fmla="*/ 1082625 w 1082625"/>
              <a:gd name="connsiteY1" fmla="*/ 0 h 652799"/>
              <a:gd name="connsiteX0" fmla="*/ 0 w 1702254"/>
              <a:gd name="connsiteY0" fmla="*/ 809871 h 809871"/>
              <a:gd name="connsiteX1" fmla="*/ 1702254 w 1702254"/>
              <a:gd name="connsiteY1" fmla="*/ 0 h 809871"/>
              <a:gd name="connsiteX0" fmla="*/ 80 w 1702334"/>
              <a:gd name="connsiteY0" fmla="*/ 809871 h 853988"/>
              <a:gd name="connsiteX1" fmla="*/ 1702334 w 1702334"/>
              <a:gd name="connsiteY1" fmla="*/ 0 h 853988"/>
              <a:gd name="connsiteX0" fmla="*/ 49 w 1727920"/>
              <a:gd name="connsiteY0" fmla="*/ 881825 h 906102"/>
              <a:gd name="connsiteX1" fmla="*/ 1702303 w 1727920"/>
              <a:gd name="connsiteY1" fmla="*/ 71954 h 906102"/>
              <a:gd name="connsiteX0" fmla="*/ 548206 w 548206"/>
              <a:gd name="connsiteY0" fmla="*/ 0 h 1777196"/>
              <a:gd name="connsiteX1" fmla="*/ 0 w 548206"/>
              <a:gd name="connsiteY1" fmla="*/ 1777196 h 1777196"/>
              <a:gd name="connsiteX0" fmla="*/ 548206 w 548206"/>
              <a:gd name="connsiteY0" fmla="*/ 0 h 1777196"/>
              <a:gd name="connsiteX1" fmla="*/ 0 w 548206"/>
              <a:gd name="connsiteY1" fmla="*/ 1777196 h 1777196"/>
              <a:gd name="connsiteX0" fmla="*/ 548206 w 548280"/>
              <a:gd name="connsiteY0" fmla="*/ 0 h 1777196"/>
              <a:gd name="connsiteX1" fmla="*/ 0 w 548280"/>
              <a:gd name="connsiteY1" fmla="*/ 1777196 h 1777196"/>
              <a:gd name="connsiteX0" fmla="*/ 0 w 2006303"/>
              <a:gd name="connsiteY0" fmla="*/ 0 h 1666958"/>
              <a:gd name="connsiteX1" fmla="*/ 1931426 w 2006303"/>
              <a:gd name="connsiteY1" fmla="*/ 1666958 h 1666958"/>
              <a:gd name="connsiteX0" fmla="*/ 0 w 3576673"/>
              <a:gd name="connsiteY0" fmla="*/ 2069488 h 2108984"/>
              <a:gd name="connsiteX1" fmla="*/ 3528881 w 3576673"/>
              <a:gd name="connsiteY1" fmla="*/ 12840 h 2108984"/>
              <a:gd name="connsiteX0" fmla="*/ 0 w 3528881"/>
              <a:gd name="connsiteY0" fmla="*/ 2060819 h 2101650"/>
              <a:gd name="connsiteX1" fmla="*/ 3528881 w 3528881"/>
              <a:gd name="connsiteY1" fmla="*/ 4171 h 2101650"/>
              <a:gd name="connsiteX0" fmla="*/ 0 w 4220317"/>
              <a:gd name="connsiteY0" fmla="*/ 2488940 h 2524399"/>
              <a:gd name="connsiteX1" fmla="*/ 4220317 w 4220317"/>
              <a:gd name="connsiteY1" fmla="*/ 3588 h 2524399"/>
              <a:gd name="connsiteX0" fmla="*/ 0 w 4220814"/>
              <a:gd name="connsiteY0" fmla="*/ 2635306 h 2663728"/>
              <a:gd name="connsiteX1" fmla="*/ 4220317 w 4220814"/>
              <a:gd name="connsiteY1" fmla="*/ 149954 h 2663728"/>
              <a:gd name="connsiteX0" fmla="*/ 18 w 4220830"/>
              <a:gd name="connsiteY0" fmla="*/ 2597628 h 3018337"/>
              <a:gd name="connsiteX1" fmla="*/ 4220335 w 4220830"/>
              <a:gd name="connsiteY1" fmla="*/ 112276 h 3018337"/>
              <a:gd name="connsiteX0" fmla="*/ 18 w 4274470"/>
              <a:gd name="connsiteY0" fmla="*/ 2453526 h 2883892"/>
              <a:gd name="connsiteX1" fmla="*/ 4273981 w 4274470"/>
              <a:gd name="connsiteY1" fmla="*/ 115158 h 2883892"/>
              <a:gd name="connsiteX0" fmla="*/ 113078 w 113078"/>
              <a:gd name="connsiteY0" fmla="*/ 0 h 2267144"/>
              <a:gd name="connsiteX1" fmla="*/ 0 w 113078"/>
              <a:gd name="connsiteY1" fmla="*/ 2267144 h 2267144"/>
              <a:gd name="connsiteX0" fmla="*/ 667420 w 667420"/>
              <a:gd name="connsiteY0" fmla="*/ 0 h 4153444"/>
              <a:gd name="connsiteX1" fmla="*/ 0 w 667420"/>
              <a:gd name="connsiteY1" fmla="*/ 4153444 h 4153444"/>
              <a:gd name="connsiteX0" fmla="*/ 667420 w 667420"/>
              <a:gd name="connsiteY0" fmla="*/ 0 h 4153444"/>
              <a:gd name="connsiteX1" fmla="*/ 0 w 667420"/>
              <a:gd name="connsiteY1" fmla="*/ 4153444 h 4153444"/>
              <a:gd name="connsiteX0" fmla="*/ 1066784 w 1066784"/>
              <a:gd name="connsiteY0" fmla="*/ 0 h 4104449"/>
              <a:gd name="connsiteX1" fmla="*/ 0 w 1066784"/>
              <a:gd name="connsiteY1" fmla="*/ 4104449 h 4104449"/>
              <a:gd name="connsiteX0" fmla="*/ 20 w 3482515"/>
              <a:gd name="connsiteY0" fmla="*/ 0 h 924426"/>
              <a:gd name="connsiteX1" fmla="*/ 3461799 w 3482515"/>
              <a:gd name="connsiteY1" fmla="*/ 298660 h 924426"/>
              <a:gd name="connsiteX0" fmla="*/ 56 w 1101474"/>
              <a:gd name="connsiteY0" fmla="*/ 0 h 1276792"/>
              <a:gd name="connsiteX1" fmla="*/ 1049884 w 1101474"/>
              <a:gd name="connsiteY1" fmla="*/ 1145796 h 1276792"/>
              <a:gd name="connsiteX0" fmla="*/ 35 w 1902472"/>
              <a:gd name="connsiteY0" fmla="*/ 1269997 h 1879107"/>
              <a:gd name="connsiteX1" fmla="*/ 1868204 w 1902472"/>
              <a:gd name="connsiteY1" fmla="*/ 826 h 1879107"/>
              <a:gd name="connsiteX0" fmla="*/ 0 w 1902607"/>
              <a:gd name="connsiteY0" fmla="*/ 1272418 h 1272418"/>
              <a:gd name="connsiteX1" fmla="*/ 1868169 w 1902607"/>
              <a:gd name="connsiteY1" fmla="*/ 3247 h 1272418"/>
              <a:gd name="connsiteX0" fmla="*/ 0 w 1745063"/>
              <a:gd name="connsiteY0" fmla="*/ 1486701 h 1486701"/>
              <a:gd name="connsiteX1" fmla="*/ 1708193 w 1745063"/>
              <a:gd name="connsiteY1" fmla="*/ 2586 h 1486701"/>
              <a:gd name="connsiteX0" fmla="*/ 986326 w 986330"/>
              <a:gd name="connsiteY0" fmla="*/ 1278956 h 1278956"/>
              <a:gd name="connsiteX1" fmla="*/ 0 w 986330"/>
              <a:gd name="connsiteY1" fmla="*/ 3223 h 1278956"/>
              <a:gd name="connsiteX0" fmla="*/ 414103 w 414139"/>
              <a:gd name="connsiteY0" fmla="*/ 3271213 h 3271213"/>
              <a:gd name="connsiteX1" fmla="*/ 0 w 414139"/>
              <a:gd name="connsiteY1" fmla="*/ 958 h 3271213"/>
              <a:gd name="connsiteX0" fmla="*/ 769027 w 769033"/>
              <a:gd name="connsiteY0" fmla="*/ 2854613 h 2854612"/>
              <a:gd name="connsiteX1" fmla="*/ 0 w 769033"/>
              <a:gd name="connsiteY1" fmla="*/ 1123 h 2854612"/>
              <a:gd name="connsiteX0" fmla="*/ 812487 w 812493"/>
              <a:gd name="connsiteY0" fmla="*/ 2854613 h 2854613"/>
              <a:gd name="connsiteX1" fmla="*/ 0 w 812493"/>
              <a:gd name="connsiteY1" fmla="*/ 1123 h 2854613"/>
              <a:gd name="connsiteX0" fmla="*/ 0 w 871096"/>
              <a:gd name="connsiteY0" fmla="*/ 110872 h 1246423"/>
              <a:gd name="connsiteX1" fmla="*/ 810022 w 871096"/>
              <a:gd name="connsiteY1" fmla="*/ 1246423 h 1246423"/>
              <a:gd name="connsiteX0" fmla="*/ 0 w 961897"/>
              <a:gd name="connsiteY0" fmla="*/ 4012 h 1139563"/>
              <a:gd name="connsiteX1" fmla="*/ 810022 w 961897"/>
              <a:gd name="connsiteY1" fmla="*/ 1139563 h 1139563"/>
              <a:gd name="connsiteX0" fmla="*/ 1305033 w 1566618"/>
              <a:gd name="connsiteY0" fmla="*/ 1530 h 3101834"/>
              <a:gd name="connsiteX1" fmla="*/ 0 w 1566618"/>
              <a:gd name="connsiteY1" fmla="*/ 3101834 h 3101834"/>
              <a:gd name="connsiteX0" fmla="*/ 1536820 w 1777231"/>
              <a:gd name="connsiteY0" fmla="*/ 1522 h 3116711"/>
              <a:gd name="connsiteX1" fmla="*/ 0 w 1777231"/>
              <a:gd name="connsiteY1" fmla="*/ 3116711 h 3116711"/>
              <a:gd name="connsiteX0" fmla="*/ 1659957 w 1890435"/>
              <a:gd name="connsiteY0" fmla="*/ 1850 h 2551428"/>
              <a:gd name="connsiteX1" fmla="*/ 0 w 1890435"/>
              <a:gd name="connsiteY1" fmla="*/ 2551429 h 2551428"/>
              <a:gd name="connsiteX0" fmla="*/ 1660013 w 1867605"/>
              <a:gd name="connsiteY0" fmla="*/ 2793 h 2552372"/>
              <a:gd name="connsiteX1" fmla="*/ 56 w 1867605"/>
              <a:gd name="connsiteY1" fmla="*/ 2552372 h 2552372"/>
              <a:gd name="connsiteX0" fmla="*/ 2273951 w 2448760"/>
              <a:gd name="connsiteY0" fmla="*/ 21408 h 1003155"/>
              <a:gd name="connsiteX1" fmla="*/ 45 w 2448760"/>
              <a:gd name="connsiteY1" fmla="*/ 1003155 h 1003155"/>
              <a:gd name="connsiteX0" fmla="*/ 2273981 w 2273981"/>
              <a:gd name="connsiteY0" fmla="*/ -1 h 981746"/>
              <a:gd name="connsiteX1" fmla="*/ 75 w 2273981"/>
              <a:gd name="connsiteY1" fmla="*/ 981746 h 981746"/>
              <a:gd name="connsiteX0" fmla="*/ 1946158 w 1946157"/>
              <a:gd name="connsiteY0" fmla="*/ 0 h 822514"/>
              <a:gd name="connsiteX1" fmla="*/ 89 w 1946157"/>
              <a:gd name="connsiteY1" fmla="*/ 822514 h 822514"/>
              <a:gd name="connsiteX0" fmla="*/ 1928278 w 1928278"/>
              <a:gd name="connsiteY0" fmla="*/ 0 h 908255"/>
              <a:gd name="connsiteX1" fmla="*/ 91 w 1928278"/>
              <a:gd name="connsiteY1" fmla="*/ 908255 h 908255"/>
              <a:gd name="connsiteX0" fmla="*/ 1952120 w 1952120"/>
              <a:gd name="connsiteY0" fmla="*/ 0 h 981747"/>
              <a:gd name="connsiteX1" fmla="*/ 90 w 1952120"/>
              <a:gd name="connsiteY1" fmla="*/ 981747 h 981747"/>
              <a:gd name="connsiteX0" fmla="*/ 50443 w 995296"/>
              <a:gd name="connsiteY0" fmla="*/ 0 h 932752"/>
              <a:gd name="connsiteX1" fmla="*/ 995296 w 995296"/>
              <a:gd name="connsiteY1" fmla="*/ 932752 h 932752"/>
              <a:gd name="connsiteX0" fmla="*/ 26147 w 2324071"/>
              <a:gd name="connsiteY0" fmla="*/ 0 h 2304603"/>
              <a:gd name="connsiteX1" fmla="*/ 2324071 w 2324071"/>
              <a:gd name="connsiteY1" fmla="*/ 2304603 h 2304603"/>
              <a:gd name="connsiteX0" fmla="*/ 29182 w 2035034"/>
              <a:gd name="connsiteY0" fmla="*/ 0 h 2696560"/>
              <a:gd name="connsiteX1" fmla="*/ 2035034 w 2035034"/>
              <a:gd name="connsiteY1" fmla="*/ 2696560 h 2696560"/>
              <a:gd name="connsiteX0" fmla="*/ 0 w 2005852"/>
              <a:gd name="connsiteY0" fmla="*/ 0 h 2696560"/>
              <a:gd name="connsiteX1" fmla="*/ 2005852 w 2005852"/>
              <a:gd name="connsiteY1" fmla="*/ 2696560 h 2696560"/>
              <a:gd name="connsiteX0" fmla="*/ 348755 w 567841"/>
              <a:gd name="connsiteY0" fmla="*/ 0 h 3811189"/>
              <a:gd name="connsiteX1" fmla="*/ 145 w 567841"/>
              <a:gd name="connsiteY1" fmla="*/ 3811189 h 3811189"/>
              <a:gd name="connsiteX0" fmla="*/ 427507 w 601910"/>
              <a:gd name="connsiteY0" fmla="*/ 0 h 3811189"/>
              <a:gd name="connsiteX1" fmla="*/ 78897 w 601910"/>
              <a:gd name="connsiteY1" fmla="*/ 3811189 h 3811189"/>
              <a:gd name="connsiteX0" fmla="*/ 15858 w 247333"/>
              <a:gd name="connsiteY0" fmla="*/ 0 h 3504974"/>
              <a:gd name="connsiteX1" fmla="*/ 108337 w 247333"/>
              <a:gd name="connsiteY1" fmla="*/ 3504972 h 3504974"/>
              <a:gd name="connsiteX0" fmla="*/ 113991 w 206470"/>
              <a:gd name="connsiteY0" fmla="*/ 0 h 3504973"/>
              <a:gd name="connsiteX1" fmla="*/ 206470 w 206470"/>
              <a:gd name="connsiteY1" fmla="*/ 3504972 h 3504973"/>
              <a:gd name="connsiteX0" fmla="*/ 54360 w 242210"/>
              <a:gd name="connsiteY0" fmla="*/ 0 h 3394735"/>
              <a:gd name="connsiteX1" fmla="*/ 242210 w 242210"/>
              <a:gd name="connsiteY1" fmla="*/ 3394734 h 3394735"/>
              <a:gd name="connsiteX0" fmla="*/ 0 w 1099831"/>
              <a:gd name="connsiteY0" fmla="*/ 0 h 2843545"/>
              <a:gd name="connsiteX1" fmla="*/ 1099831 w 1099831"/>
              <a:gd name="connsiteY1" fmla="*/ 2843544 h 2843545"/>
              <a:gd name="connsiteX0" fmla="*/ 0 w 1099831"/>
              <a:gd name="connsiteY0" fmla="*/ 799 h 2844344"/>
              <a:gd name="connsiteX1" fmla="*/ 1099831 w 1099831"/>
              <a:gd name="connsiteY1" fmla="*/ 2844343 h 2844344"/>
              <a:gd name="connsiteX0" fmla="*/ 0 w 1475353"/>
              <a:gd name="connsiteY0" fmla="*/ 953545 h 953545"/>
              <a:gd name="connsiteX1" fmla="*/ 1475353 w 1475353"/>
              <a:gd name="connsiteY1" fmla="*/ 0 h 953545"/>
              <a:gd name="connsiteX0" fmla="*/ 0 w 926972"/>
              <a:gd name="connsiteY0" fmla="*/ 583 h 3934259"/>
              <a:gd name="connsiteX1" fmla="*/ 926972 w 926972"/>
              <a:gd name="connsiteY1" fmla="*/ 3934260 h 3934259"/>
              <a:gd name="connsiteX0" fmla="*/ 0 w 402434"/>
              <a:gd name="connsiteY0" fmla="*/ 14766 h 77891"/>
              <a:gd name="connsiteX1" fmla="*/ 402434 w 402434"/>
              <a:gd name="connsiteY1" fmla="*/ 77862 h 77891"/>
              <a:gd name="connsiteX0" fmla="*/ 0 w 259378"/>
              <a:gd name="connsiteY0" fmla="*/ 6399 h 277732"/>
              <a:gd name="connsiteX1" fmla="*/ 259378 w 259378"/>
              <a:gd name="connsiteY1" fmla="*/ 277721 h 277732"/>
              <a:gd name="connsiteX0" fmla="*/ 0 w 450119"/>
              <a:gd name="connsiteY0" fmla="*/ 15994 h 66874"/>
              <a:gd name="connsiteX1" fmla="*/ 450119 w 450119"/>
              <a:gd name="connsiteY1" fmla="*/ 66841 h 66874"/>
              <a:gd name="connsiteX0" fmla="*/ 0 w 450119"/>
              <a:gd name="connsiteY0" fmla="*/ -1 h 50945"/>
              <a:gd name="connsiteX1" fmla="*/ 450119 w 450119"/>
              <a:gd name="connsiteY1" fmla="*/ 50846 h 50945"/>
              <a:gd name="connsiteX0" fmla="*/ 63802 w 180124"/>
              <a:gd name="connsiteY0" fmla="*/ 0 h 626535"/>
              <a:gd name="connsiteX1" fmla="*/ 180124 w 180124"/>
              <a:gd name="connsiteY1" fmla="*/ 626530 h 626535"/>
              <a:gd name="connsiteX0" fmla="*/ 0 w 438198"/>
              <a:gd name="connsiteY0" fmla="*/ 0 h 161109"/>
              <a:gd name="connsiteX1" fmla="*/ 438198 w 438198"/>
              <a:gd name="connsiteY1" fmla="*/ 161085 h 161109"/>
              <a:gd name="connsiteX0" fmla="*/ 0 w 438198"/>
              <a:gd name="connsiteY0" fmla="*/ 122535 h 283619"/>
              <a:gd name="connsiteX1" fmla="*/ 438198 w 438198"/>
              <a:gd name="connsiteY1" fmla="*/ 283620 h 283619"/>
              <a:gd name="connsiteX0" fmla="*/ 0 w 402434"/>
              <a:gd name="connsiteY0" fmla="*/ 47047 h 342866"/>
              <a:gd name="connsiteX1" fmla="*/ 402434 w 402434"/>
              <a:gd name="connsiteY1" fmla="*/ 342867 h 342866"/>
              <a:gd name="connsiteX0" fmla="*/ 0 w 402434"/>
              <a:gd name="connsiteY0" fmla="*/ 92630 h 302710"/>
              <a:gd name="connsiteX1" fmla="*/ 402434 w 402434"/>
              <a:gd name="connsiteY1" fmla="*/ 302710 h 302710"/>
              <a:gd name="connsiteX0" fmla="*/ 0 w 477304"/>
              <a:gd name="connsiteY0" fmla="*/ 345248 h 345573"/>
              <a:gd name="connsiteX1" fmla="*/ 477304 w 477304"/>
              <a:gd name="connsiteY1" fmla="*/ 203669 h 345573"/>
              <a:gd name="connsiteX0" fmla="*/ 0 w 477304"/>
              <a:gd name="connsiteY0" fmla="*/ 145047 h 146189"/>
              <a:gd name="connsiteX1" fmla="*/ 477304 w 477304"/>
              <a:gd name="connsiteY1" fmla="*/ 3468 h 14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7304" h="146189">
                <a:moveTo>
                  <a:pt x="0" y="145047"/>
                </a:moveTo>
                <a:cubicBezTo>
                  <a:pt x="164065" y="162580"/>
                  <a:pt x="297429" y="-27745"/>
                  <a:pt x="477304" y="3468"/>
                </a:cubicBezTo>
              </a:path>
            </a:pathLst>
          </a:custGeom>
          <a:noFill/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8E88DF2-3B6E-4E12-B546-25BC9BD3503B}"/>
              </a:ext>
            </a:extLst>
          </p:cNvPr>
          <p:cNvSpPr/>
          <p:nvPr/>
        </p:nvSpPr>
        <p:spPr>
          <a:xfrm>
            <a:off x="8031464" y="2770273"/>
            <a:ext cx="1706435" cy="250018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B065FA39-1585-4997-A9DD-517DBE2E527F}"/>
              </a:ext>
            </a:extLst>
          </p:cNvPr>
          <p:cNvSpPr/>
          <p:nvPr/>
        </p:nvSpPr>
        <p:spPr>
          <a:xfrm>
            <a:off x="7758730" y="2978872"/>
            <a:ext cx="272734" cy="45719"/>
          </a:xfrm>
          <a:custGeom>
            <a:avLst/>
            <a:gdLst>
              <a:gd name="connsiteX0" fmla="*/ 2164080 w 3152592"/>
              <a:gd name="connsiteY0" fmla="*/ 0 h 3520811"/>
              <a:gd name="connsiteX1" fmla="*/ 3149600 w 3152592"/>
              <a:gd name="connsiteY1" fmla="*/ 1899920 h 3520811"/>
              <a:gd name="connsiteX2" fmla="*/ 2377440 w 3152592"/>
              <a:gd name="connsiteY2" fmla="*/ 3129280 h 3520811"/>
              <a:gd name="connsiteX3" fmla="*/ 0 w 3152592"/>
              <a:gd name="connsiteY3" fmla="*/ 3474720 h 3520811"/>
              <a:gd name="connsiteX0" fmla="*/ 2164080 w 3476345"/>
              <a:gd name="connsiteY0" fmla="*/ 0 h 3518314"/>
              <a:gd name="connsiteX1" fmla="*/ 3474720 w 3476345"/>
              <a:gd name="connsiteY1" fmla="*/ 2042160 h 3518314"/>
              <a:gd name="connsiteX2" fmla="*/ 2377440 w 3476345"/>
              <a:gd name="connsiteY2" fmla="*/ 3129280 h 3518314"/>
              <a:gd name="connsiteX3" fmla="*/ 0 w 3476345"/>
              <a:gd name="connsiteY3" fmla="*/ 3474720 h 3518314"/>
              <a:gd name="connsiteX0" fmla="*/ 2164080 w 2502518"/>
              <a:gd name="connsiteY0" fmla="*/ 0 h 3518314"/>
              <a:gd name="connsiteX1" fmla="*/ 2377440 w 2502518"/>
              <a:gd name="connsiteY1" fmla="*/ 3129280 h 3518314"/>
              <a:gd name="connsiteX2" fmla="*/ 0 w 2502518"/>
              <a:gd name="connsiteY2" fmla="*/ 3474720 h 3518314"/>
              <a:gd name="connsiteX0" fmla="*/ 2164080 w 2796098"/>
              <a:gd name="connsiteY0" fmla="*/ 0 h 3518314"/>
              <a:gd name="connsiteX1" fmla="*/ 2377440 w 2796098"/>
              <a:gd name="connsiteY1" fmla="*/ 3129280 h 3518314"/>
              <a:gd name="connsiteX2" fmla="*/ 0 w 2796098"/>
              <a:gd name="connsiteY2" fmla="*/ 3474720 h 3518314"/>
              <a:gd name="connsiteX0" fmla="*/ 2164080 w 2164080"/>
              <a:gd name="connsiteY0" fmla="*/ 0 h 3474720"/>
              <a:gd name="connsiteX1" fmla="*/ 0 w 2164080"/>
              <a:gd name="connsiteY1" fmla="*/ 3474720 h 3474720"/>
              <a:gd name="connsiteX0" fmla="*/ 2164080 w 2164080"/>
              <a:gd name="connsiteY0" fmla="*/ 0 h 3474720"/>
              <a:gd name="connsiteX1" fmla="*/ 0 w 2164080"/>
              <a:gd name="connsiteY1" fmla="*/ 3474720 h 3474720"/>
              <a:gd name="connsiteX0" fmla="*/ 2164080 w 2725441"/>
              <a:gd name="connsiteY0" fmla="*/ 198 h 3474918"/>
              <a:gd name="connsiteX1" fmla="*/ 0 w 2725441"/>
              <a:gd name="connsiteY1" fmla="*/ 3474918 h 3474918"/>
              <a:gd name="connsiteX0" fmla="*/ 2164080 w 2956103"/>
              <a:gd name="connsiteY0" fmla="*/ 0 h 3474720"/>
              <a:gd name="connsiteX1" fmla="*/ 0 w 2956103"/>
              <a:gd name="connsiteY1" fmla="*/ 3474720 h 3474720"/>
              <a:gd name="connsiteX0" fmla="*/ 2164080 w 3106715"/>
              <a:gd name="connsiteY0" fmla="*/ 0 h 3474720"/>
              <a:gd name="connsiteX1" fmla="*/ 0 w 3106715"/>
              <a:gd name="connsiteY1" fmla="*/ 3474720 h 3474720"/>
              <a:gd name="connsiteX0" fmla="*/ 0 w 2860965"/>
              <a:gd name="connsiteY0" fmla="*/ 0 h 164592"/>
              <a:gd name="connsiteX1" fmla="*/ 1539240 w 2860965"/>
              <a:gd name="connsiteY1" fmla="*/ 164592 h 164592"/>
              <a:gd name="connsiteX0" fmla="*/ 0 w 2586915"/>
              <a:gd name="connsiteY0" fmla="*/ 359182 h 523774"/>
              <a:gd name="connsiteX1" fmla="*/ 1539240 w 2586915"/>
              <a:gd name="connsiteY1" fmla="*/ 523774 h 523774"/>
              <a:gd name="connsiteX0" fmla="*/ 0 w 1539240"/>
              <a:gd name="connsiteY0" fmla="*/ 344133 h 508978"/>
              <a:gd name="connsiteX1" fmla="*/ 1539240 w 1539240"/>
              <a:gd name="connsiteY1" fmla="*/ 508725 h 508978"/>
              <a:gd name="connsiteX0" fmla="*/ 0 w 2862013"/>
              <a:gd name="connsiteY0" fmla="*/ 2116969 h 2116969"/>
              <a:gd name="connsiteX1" fmla="*/ 2862013 w 2862013"/>
              <a:gd name="connsiteY1" fmla="*/ 0 h 2116969"/>
              <a:gd name="connsiteX0" fmla="*/ 0 w 2862013"/>
              <a:gd name="connsiteY0" fmla="*/ 2116969 h 2116969"/>
              <a:gd name="connsiteX1" fmla="*/ 2862013 w 2862013"/>
              <a:gd name="connsiteY1" fmla="*/ 0 h 2116969"/>
              <a:gd name="connsiteX0" fmla="*/ 0 w 2862013"/>
              <a:gd name="connsiteY0" fmla="*/ 2116969 h 2116969"/>
              <a:gd name="connsiteX1" fmla="*/ 2862013 w 2862013"/>
              <a:gd name="connsiteY1" fmla="*/ 0 h 2116969"/>
              <a:gd name="connsiteX0" fmla="*/ 78509 w 400143"/>
              <a:gd name="connsiteY0" fmla="*/ 1690841 h 1690841"/>
              <a:gd name="connsiteX1" fmla="*/ 206200 w 400143"/>
              <a:gd name="connsiteY1" fmla="*/ 0 h 1690841"/>
              <a:gd name="connsiteX0" fmla="*/ 31129 w 361230"/>
              <a:gd name="connsiteY0" fmla="*/ 1974926 h 1974926"/>
              <a:gd name="connsiteX1" fmla="*/ 212086 w 361230"/>
              <a:gd name="connsiteY1" fmla="*/ 0 h 1974926"/>
              <a:gd name="connsiteX0" fmla="*/ 0 w 1024335"/>
              <a:gd name="connsiteY0" fmla="*/ 1832883 h 1832883"/>
              <a:gd name="connsiteX1" fmla="*/ 1024335 w 1024335"/>
              <a:gd name="connsiteY1" fmla="*/ 0 h 1832883"/>
              <a:gd name="connsiteX0" fmla="*/ 0 w 1024335"/>
              <a:gd name="connsiteY0" fmla="*/ 1833368 h 1833368"/>
              <a:gd name="connsiteX1" fmla="*/ 1024335 w 1024335"/>
              <a:gd name="connsiteY1" fmla="*/ 485 h 1833368"/>
              <a:gd name="connsiteX0" fmla="*/ 0 w 2009756"/>
              <a:gd name="connsiteY0" fmla="*/ 3214 h 1055573"/>
              <a:gd name="connsiteX1" fmla="*/ 2009756 w 2009756"/>
              <a:gd name="connsiteY1" fmla="*/ 1055573 h 1055573"/>
              <a:gd name="connsiteX0" fmla="*/ 19 w 2009775"/>
              <a:gd name="connsiteY0" fmla="*/ 0 h 1052359"/>
              <a:gd name="connsiteX1" fmla="*/ 2009775 w 2009775"/>
              <a:gd name="connsiteY1" fmla="*/ 1052359 h 1052359"/>
              <a:gd name="connsiteX0" fmla="*/ 6 w 4300201"/>
              <a:gd name="connsiteY0" fmla="*/ 0 h 2099924"/>
              <a:gd name="connsiteX1" fmla="*/ 4300201 w 4300201"/>
              <a:gd name="connsiteY1" fmla="*/ 2099924 h 2099924"/>
              <a:gd name="connsiteX0" fmla="*/ 10 w 4300205"/>
              <a:gd name="connsiteY0" fmla="*/ 0 h 2099924"/>
              <a:gd name="connsiteX1" fmla="*/ 4300205 w 4300205"/>
              <a:gd name="connsiteY1" fmla="*/ 2099924 h 2099924"/>
              <a:gd name="connsiteX0" fmla="*/ 5 w 6439718"/>
              <a:gd name="connsiteY0" fmla="*/ 394758 h 493365"/>
              <a:gd name="connsiteX1" fmla="*/ 6439718 w 6439718"/>
              <a:gd name="connsiteY1" fmla="*/ 57 h 493365"/>
              <a:gd name="connsiteX0" fmla="*/ 3 w 6439716"/>
              <a:gd name="connsiteY0" fmla="*/ 594263 h 653311"/>
              <a:gd name="connsiteX1" fmla="*/ 6439716 w 6439716"/>
              <a:gd name="connsiteY1" fmla="*/ 199562 h 653311"/>
              <a:gd name="connsiteX0" fmla="*/ 999 w 6440712"/>
              <a:gd name="connsiteY0" fmla="*/ 520825 h 1008936"/>
              <a:gd name="connsiteX1" fmla="*/ 6440712 w 6440712"/>
              <a:gd name="connsiteY1" fmla="*/ 126124 h 1008936"/>
              <a:gd name="connsiteX0" fmla="*/ 997 w 6440725"/>
              <a:gd name="connsiteY0" fmla="*/ 1044632 h 1398188"/>
              <a:gd name="connsiteX1" fmla="*/ 6440710 w 6440725"/>
              <a:gd name="connsiteY1" fmla="*/ 649931 h 1398188"/>
              <a:gd name="connsiteX0" fmla="*/ 1070 w 5988038"/>
              <a:gd name="connsiteY0" fmla="*/ 928176 h 1291688"/>
              <a:gd name="connsiteX1" fmla="*/ 5988022 w 5988038"/>
              <a:gd name="connsiteY1" fmla="*/ 666640 h 1291688"/>
              <a:gd name="connsiteX0" fmla="*/ 1219 w 5988171"/>
              <a:gd name="connsiteY0" fmla="*/ 261536 h 896757"/>
              <a:gd name="connsiteX1" fmla="*/ 5988171 w 5988171"/>
              <a:gd name="connsiteY1" fmla="*/ 0 h 896757"/>
              <a:gd name="connsiteX0" fmla="*/ 1846 w 4151121"/>
              <a:gd name="connsiteY0" fmla="*/ 0 h 2070194"/>
              <a:gd name="connsiteX1" fmla="*/ 4151121 w 4151121"/>
              <a:gd name="connsiteY1" fmla="*/ 2064414 h 2070194"/>
              <a:gd name="connsiteX0" fmla="*/ 1953 w 4151228"/>
              <a:gd name="connsiteY0" fmla="*/ 0 h 2064414"/>
              <a:gd name="connsiteX1" fmla="*/ 4151228 w 4151228"/>
              <a:gd name="connsiteY1" fmla="*/ 2064414 h 2064414"/>
              <a:gd name="connsiteX0" fmla="*/ 1856 w 4328685"/>
              <a:gd name="connsiteY0" fmla="*/ 0 h 2055536"/>
              <a:gd name="connsiteX1" fmla="*/ 4328685 w 4328685"/>
              <a:gd name="connsiteY1" fmla="*/ 2055536 h 2055536"/>
              <a:gd name="connsiteX0" fmla="*/ 2095 w 4328924"/>
              <a:gd name="connsiteY0" fmla="*/ 0 h 2055536"/>
              <a:gd name="connsiteX1" fmla="*/ 4328924 w 4328924"/>
              <a:gd name="connsiteY1" fmla="*/ 2055536 h 2055536"/>
              <a:gd name="connsiteX0" fmla="*/ 1958 w 4550729"/>
              <a:gd name="connsiteY0" fmla="*/ 0 h 2046658"/>
              <a:gd name="connsiteX1" fmla="*/ 4550729 w 4550729"/>
              <a:gd name="connsiteY1" fmla="*/ 2046658 h 2046658"/>
              <a:gd name="connsiteX0" fmla="*/ 3176476 w 3176476"/>
              <a:gd name="connsiteY0" fmla="*/ 0 h 2455031"/>
              <a:gd name="connsiteX1" fmla="*/ 268004 w 3176476"/>
              <a:gd name="connsiteY1" fmla="*/ 2455031 h 2455031"/>
              <a:gd name="connsiteX0" fmla="*/ 630309 w 630309"/>
              <a:gd name="connsiteY0" fmla="*/ 0 h 919391"/>
              <a:gd name="connsiteX1" fmla="*/ 615958 w 630309"/>
              <a:gd name="connsiteY1" fmla="*/ 688375 h 919391"/>
              <a:gd name="connsiteX0" fmla="*/ 28034 w 45244"/>
              <a:gd name="connsiteY0" fmla="*/ 0 h 781441"/>
              <a:gd name="connsiteX1" fmla="*/ 13683 w 45244"/>
              <a:gd name="connsiteY1" fmla="*/ 688375 h 781441"/>
              <a:gd name="connsiteX0" fmla="*/ 14351 w 47434"/>
              <a:gd name="connsiteY0" fmla="*/ 0 h 688375"/>
              <a:gd name="connsiteX1" fmla="*/ 0 w 47434"/>
              <a:gd name="connsiteY1" fmla="*/ 688375 h 688375"/>
              <a:gd name="connsiteX0" fmla="*/ 1106304 w 1106304"/>
              <a:gd name="connsiteY0" fmla="*/ 0 h 910317"/>
              <a:gd name="connsiteX1" fmla="*/ 0 w 1106304"/>
              <a:gd name="connsiteY1" fmla="*/ 910317 h 910317"/>
              <a:gd name="connsiteX0" fmla="*/ 1273447 w 1273447"/>
              <a:gd name="connsiteY0" fmla="*/ 0 h 910420"/>
              <a:gd name="connsiteX1" fmla="*/ 167143 w 1273447"/>
              <a:gd name="connsiteY1" fmla="*/ 910317 h 910420"/>
              <a:gd name="connsiteX0" fmla="*/ 1281684 w 1281684"/>
              <a:gd name="connsiteY0" fmla="*/ 0 h 954802"/>
              <a:gd name="connsiteX1" fmla="*/ 166503 w 1281684"/>
              <a:gd name="connsiteY1" fmla="*/ 954705 h 954802"/>
              <a:gd name="connsiteX0" fmla="*/ 86849 w 454239"/>
              <a:gd name="connsiteY0" fmla="*/ 0 h 1079076"/>
              <a:gd name="connsiteX1" fmla="*/ 454239 w 454239"/>
              <a:gd name="connsiteY1" fmla="*/ 1078992 h 1079076"/>
              <a:gd name="connsiteX0" fmla="*/ 134434 w 412374"/>
              <a:gd name="connsiteY0" fmla="*/ 1740408 h 1754487"/>
              <a:gd name="connsiteX1" fmla="*/ 412374 w 412374"/>
              <a:gd name="connsiteY1" fmla="*/ 0 h 1754487"/>
              <a:gd name="connsiteX0" fmla="*/ 60924 w 485236"/>
              <a:gd name="connsiteY0" fmla="*/ 1597533 h 1612662"/>
              <a:gd name="connsiteX1" fmla="*/ 485236 w 485236"/>
              <a:gd name="connsiteY1" fmla="*/ 0 h 1612662"/>
              <a:gd name="connsiteX0" fmla="*/ 70 w 966291"/>
              <a:gd name="connsiteY0" fmla="*/ 1117444 h 1137628"/>
              <a:gd name="connsiteX1" fmla="*/ 966291 w 966291"/>
              <a:gd name="connsiteY1" fmla="*/ 0 h 1137628"/>
              <a:gd name="connsiteX0" fmla="*/ 275 w 765649"/>
              <a:gd name="connsiteY0" fmla="*/ 0 h 120992"/>
              <a:gd name="connsiteX1" fmla="*/ 765649 w 765649"/>
              <a:gd name="connsiteY1" fmla="*/ 86849 h 120992"/>
              <a:gd name="connsiteX0" fmla="*/ 41 w 765415"/>
              <a:gd name="connsiteY0" fmla="*/ 0 h 380974"/>
              <a:gd name="connsiteX1" fmla="*/ 765415 w 765415"/>
              <a:gd name="connsiteY1" fmla="*/ 86849 h 380974"/>
              <a:gd name="connsiteX0" fmla="*/ 38 w 803308"/>
              <a:gd name="connsiteY0" fmla="*/ 59619 h 342557"/>
              <a:gd name="connsiteX1" fmla="*/ 803308 w 803308"/>
              <a:gd name="connsiteY1" fmla="*/ 0 h 342557"/>
              <a:gd name="connsiteX0" fmla="*/ 924509 w 924509"/>
              <a:gd name="connsiteY0" fmla="*/ 1524304 h 1547347"/>
              <a:gd name="connsiteX1" fmla="*/ 56577 w 924509"/>
              <a:gd name="connsiteY1" fmla="*/ 0 h 1547347"/>
              <a:gd name="connsiteX0" fmla="*/ 939067 w 939067"/>
              <a:gd name="connsiteY0" fmla="*/ 1613813 h 1635346"/>
              <a:gd name="connsiteX1" fmla="*/ 55977 w 939067"/>
              <a:gd name="connsiteY1" fmla="*/ 0 h 1635346"/>
              <a:gd name="connsiteX0" fmla="*/ 99 w 499414"/>
              <a:gd name="connsiteY0" fmla="*/ 0 h 479540"/>
              <a:gd name="connsiteX1" fmla="*/ 499414 w 499414"/>
              <a:gd name="connsiteY1" fmla="*/ 219585 h 479540"/>
              <a:gd name="connsiteX0" fmla="*/ 0 w 499315"/>
              <a:gd name="connsiteY0" fmla="*/ 0 h 445186"/>
              <a:gd name="connsiteX1" fmla="*/ 499315 w 499315"/>
              <a:gd name="connsiteY1" fmla="*/ 219585 h 445186"/>
              <a:gd name="connsiteX0" fmla="*/ 0 w 487117"/>
              <a:gd name="connsiteY0" fmla="*/ 0 h 438032"/>
              <a:gd name="connsiteX1" fmla="*/ 487117 w 487117"/>
              <a:gd name="connsiteY1" fmla="*/ 210855 h 438032"/>
              <a:gd name="connsiteX0" fmla="*/ 0 w 531842"/>
              <a:gd name="connsiteY0" fmla="*/ 347895 h 406458"/>
              <a:gd name="connsiteX1" fmla="*/ 531842 w 531842"/>
              <a:gd name="connsiteY1" fmla="*/ 0 h 406458"/>
              <a:gd name="connsiteX0" fmla="*/ 0 w 1172987"/>
              <a:gd name="connsiteY0" fmla="*/ 523446 h 529773"/>
              <a:gd name="connsiteX1" fmla="*/ 1172987 w 1172987"/>
              <a:gd name="connsiteY1" fmla="*/ 0 h 529773"/>
              <a:gd name="connsiteX0" fmla="*/ 0 w 1172987"/>
              <a:gd name="connsiteY0" fmla="*/ 523446 h 523446"/>
              <a:gd name="connsiteX1" fmla="*/ 1172987 w 1172987"/>
              <a:gd name="connsiteY1" fmla="*/ 0 h 523446"/>
              <a:gd name="connsiteX0" fmla="*/ 0 w 1172987"/>
              <a:gd name="connsiteY0" fmla="*/ 1135330 h 1135330"/>
              <a:gd name="connsiteX1" fmla="*/ 1172987 w 1172987"/>
              <a:gd name="connsiteY1" fmla="*/ 611884 h 1135330"/>
              <a:gd name="connsiteX0" fmla="*/ 0 w 1263350"/>
              <a:gd name="connsiteY0" fmla="*/ 1010403 h 1010403"/>
              <a:gd name="connsiteX1" fmla="*/ 1263350 w 1263350"/>
              <a:gd name="connsiteY1" fmla="*/ 662508 h 1010403"/>
              <a:gd name="connsiteX0" fmla="*/ 0 w 1349410"/>
              <a:gd name="connsiteY0" fmla="*/ 1217605 h 1217605"/>
              <a:gd name="connsiteX1" fmla="*/ 1349410 w 1349410"/>
              <a:gd name="connsiteY1" fmla="*/ 583284 h 1217605"/>
              <a:gd name="connsiteX0" fmla="*/ 0 w 1349410"/>
              <a:gd name="connsiteY0" fmla="*/ 1061676 h 1061676"/>
              <a:gd name="connsiteX1" fmla="*/ 1349410 w 1349410"/>
              <a:gd name="connsiteY1" fmla="*/ 427355 h 1061676"/>
              <a:gd name="connsiteX0" fmla="*/ 0 w 1043898"/>
              <a:gd name="connsiteY0" fmla="*/ 1111089 h 1111089"/>
              <a:gd name="connsiteX1" fmla="*/ 1043898 w 1043898"/>
              <a:gd name="connsiteY1" fmla="*/ 412092 h 1111089"/>
              <a:gd name="connsiteX0" fmla="*/ 0 w 1043898"/>
              <a:gd name="connsiteY0" fmla="*/ 698997 h 698997"/>
              <a:gd name="connsiteX1" fmla="*/ 1043898 w 1043898"/>
              <a:gd name="connsiteY1" fmla="*/ 0 h 698997"/>
              <a:gd name="connsiteX0" fmla="*/ 0 w 1082625"/>
              <a:gd name="connsiteY0" fmla="*/ 652799 h 652799"/>
              <a:gd name="connsiteX1" fmla="*/ 1082625 w 1082625"/>
              <a:gd name="connsiteY1" fmla="*/ 0 h 652799"/>
              <a:gd name="connsiteX0" fmla="*/ 0 w 1702254"/>
              <a:gd name="connsiteY0" fmla="*/ 809871 h 809871"/>
              <a:gd name="connsiteX1" fmla="*/ 1702254 w 1702254"/>
              <a:gd name="connsiteY1" fmla="*/ 0 h 809871"/>
              <a:gd name="connsiteX0" fmla="*/ 80 w 1702334"/>
              <a:gd name="connsiteY0" fmla="*/ 809871 h 853988"/>
              <a:gd name="connsiteX1" fmla="*/ 1702334 w 1702334"/>
              <a:gd name="connsiteY1" fmla="*/ 0 h 853988"/>
              <a:gd name="connsiteX0" fmla="*/ 49 w 1727920"/>
              <a:gd name="connsiteY0" fmla="*/ 881825 h 906102"/>
              <a:gd name="connsiteX1" fmla="*/ 1702303 w 1727920"/>
              <a:gd name="connsiteY1" fmla="*/ 71954 h 906102"/>
              <a:gd name="connsiteX0" fmla="*/ 548206 w 548206"/>
              <a:gd name="connsiteY0" fmla="*/ 0 h 1777196"/>
              <a:gd name="connsiteX1" fmla="*/ 0 w 548206"/>
              <a:gd name="connsiteY1" fmla="*/ 1777196 h 1777196"/>
              <a:gd name="connsiteX0" fmla="*/ 548206 w 548206"/>
              <a:gd name="connsiteY0" fmla="*/ 0 h 1777196"/>
              <a:gd name="connsiteX1" fmla="*/ 0 w 548206"/>
              <a:gd name="connsiteY1" fmla="*/ 1777196 h 1777196"/>
              <a:gd name="connsiteX0" fmla="*/ 548206 w 548280"/>
              <a:gd name="connsiteY0" fmla="*/ 0 h 1777196"/>
              <a:gd name="connsiteX1" fmla="*/ 0 w 548280"/>
              <a:gd name="connsiteY1" fmla="*/ 1777196 h 1777196"/>
              <a:gd name="connsiteX0" fmla="*/ 0 w 2006303"/>
              <a:gd name="connsiteY0" fmla="*/ 0 h 1666958"/>
              <a:gd name="connsiteX1" fmla="*/ 1931426 w 2006303"/>
              <a:gd name="connsiteY1" fmla="*/ 1666958 h 1666958"/>
              <a:gd name="connsiteX0" fmla="*/ 0 w 3576673"/>
              <a:gd name="connsiteY0" fmla="*/ 2069488 h 2108984"/>
              <a:gd name="connsiteX1" fmla="*/ 3528881 w 3576673"/>
              <a:gd name="connsiteY1" fmla="*/ 12840 h 2108984"/>
              <a:gd name="connsiteX0" fmla="*/ 0 w 3528881"/>
              <a:gd name="connsiteY0" fmla="*/ 2060819 h 2101650"/>
              <a:gd name="connsiteX1" fmla="*/ 3528881 w 3528881"/>
              <a:gd name="connsiteY1" fmla="*/ 4171 h 2101650"/>
              <a:gd name="connsiteX0" fmla="*/ 0 w 4220317"/>
              <a:gd name="connsiteY0" fmla="*/ 2488940 h 2524399"/>
              <a:gd name="connsiteX1" fmla="*/ 4220317 w 4220317"/>
              <a:gd name="connsiteY1" fmla="*/ 3588 h 2524399"/>
              <a:gd name="connsiteX0" fmla="*/ 0 w 4220814"/>
              <a:gd name="connsiteY0" fmla="*/ 2635306 h 2663728"/>
              <a:gd name="connsiteX1" fmla="*/ 4220317 w 4220814"/>
              <a:gd name="connsiteY1" fmla="*/ 149954 h 2663728"/>
              <a:gd name="connsiteX0" fmla="*/ 18 w 4220830"/>
              <a:gd name="connsiteY0" fmla="*/ 2597628 h 3018337"/>
              <a:gd name="connsiteX1" fmla="*/ 4220335 w 4220830"/>
              <a:gd name="connsiteY1" fmla="*/ 112276 h 3018337"/>
              <a:gd name="connsiteX0" fmla="*/ 18 w 4274470"/>
              <a:gd name="connsiteY0" fmla="*/ 2453526 h 2883892"/>
              <a:gd name="connsiteX1" fmla="*/ 4273981 w 4274470"/>
              <a:gd name="connsiteY1" fmla="*/ 115158 h 2883892"/>
              <a:gd name="connsiteX0" fmla="*/ 113078 w 113078"/>
              <a:gd name="connsiteY0" fmla="*/ 0 h 2267144"/>
              <a:gd name="connsiteX1" fmla="*/ 0 w 113078"/>
              <a:gd name="connsiteY1" fmla="*/ 2267144 h 2267144"/>
              <a:gd name="connsiteX0" fmla="*/ 667420 w 667420"/>
              <a:gd name="connsiteY0" fmla="*/ 0 h 4153444"/>
              <a:gd name="connsiteX1" fmla="*/ 0 w 667420"/>
              <a:gd name="connsiteY1" fmla="*/ 4153444 h 4153444"/>
              <a:gd name="connsiteX0" fmla="*/ 667420 w 667420"/>
              <a:gd name="connsiteY0" fmla="*/ 0 h 4153444"/>
              <a:gd name="connsiteX1" fmla="*/ 0 w 667420"/>
              <a:gd name="connsiteY1" fmla="*/ 4153444 h 4153444"/>
              <a:gd name="connsiteX0" fmla="*/ 1066784 w 1066784"/>
              <a:gd name="connsiteY0" fmla="*/ 0 h 4104449"/>
              <a:gd name="connsiteX1" fmla="*/ 0 w 1066784"/>
              <a:gd name="connsiteY1" fmla="*/ 4104449 h 4104449"/>
              <a:gd name="connsiteX0" fmla="*/ 20 w 3482515"/>
              <a:gd name="connsiteY0" fmla="*/ 0 h 924426"/>
              <a:gd name="connsiteX1" fmla="*/ 3461799 w 3482515"/>
              <a:gd name="connsiteY1" fmla="*/ 298660 h 924426"/>
              <a:gd name="connsiteX0" fmla="*/ 56 w 1101474"/>
              <a:gd name="connsiteY0" fmla="*/ 0 h 1276792"/>
              <a:gd name="connsiteX1" fmla="*/ 1049884 w 1101474"/>
              <a:gd name="connsiteY1" fmla="*/ 1145796 h 1276792"/>
              <a:gd name="connsiteX0" fmla="*/ 35 w 1902472"/>
              <a:gd name="connsiteY0" fmla="*/ 1269997 h 1879107"/>
              <a:gd name="connsiteX1" fmla="*/ 1868204 w 1902472"/>
              <a:gd name="connsiteY1" fmla="*/ 826 h 1879107"/>
              <a:gd name="connsiteX0" fmla="*/ 0 w 1902607"/>
              <a:gd name="connsiteY0" fmla="*/ 1272418 h 1272418"/>
              <a:gd name="connsiteX1" fmla="*/ 1868169 w 1902607"/>
              <a:gd name="connsiteY1" fmla="*/ 3247 h 1272418"/>
              <a:gd name="connsiteX0" fmla="*/ 0 w 1745063"/>
              <a:gd name="connsiteY0" fmla="*/ 1486701 h 1486701"/>
              <a:gd name="connsiteX1" fmla="*/ 1708193 w 1745063"/>
              <a:gd name="connsiteY1" fmla="*/ 2586 h 1486701"/>
              <a:gd name="connsiteX0" fmla="*/ 986326 w 986330"/>
              <a:gd name="connsiteY0" fmla="*/ 1278956 h 1278956"/>
              <a:gd name="connsiteX1" fmla="*/ 0 w 986330"/>
              <a:gd name="connsiteY1" fmla="*/ 3223 h 1278956"/>
              <a:gd name="connsiteX0" fmla="*/ 414103 w 414139"/>
              <a:gd name="connsiteY0" fmla="*/ 3271213 h 3271213"/>
              <a:gd name="connsiteX1" fmla="*/ 0 w 414139"/>
              <a:gd name="connsiteY1" fmla="*/ 958 h 3271213"/>
              <a:gd name="connsiteX0" fmla="*/ 769027 w 769033"/>
              <a:gd name="connsiteY0" fmla="*/ 2854613 h 2854612"/>
              <a:gd name="connsiteX1" fmla="*/ 0 w 769033"/>
              <a:gd name="connsiteY1" fmla="*/ 1123 h 2854612"/>
              <a:gd name="connsiteX0" fmla="*/ 812487 w 812493"/>
              <a:gd name="connsiteY0" fmla="*/ 2854613 h 2854613"/>
              <a:gd name="connsiteX1" fmla="*/ 0 w 812493"/>
              <a:gd name="connsiteY1" fmla="*/ 1123 h 2854613"/>
              <a:gd name="connsiteX0" fmla="*/ 0 w 871096"/>
              <a:gd name="connsiteY0" fmla="*/ 110872 h 1246423"/>
              <a:gd name="connsiteX1" fmla="*/ 810022 w 871096"/>
              <a:gd name="connsiteY1" fmla="*/ 1246423 h 1246423"/>
              <a:gd name="connsiteX0" fmla="*/ 0 w 961897"/>
              <a:gd name="connsiteY0" fmla="*/ 4012 h 1139563"/>
              <a:gd name="connsiteX1" fmla="*/ 810022 w 961897"/>
              <a:gd name="connsiteY1" fmla="*/ 1139563 h 1139563"/>
              <a:gd name="connsiteX0" fmla="*/ 1305033 w 1566618"/>
              <a:gd name="connsiteY0" fmla="*/ 1530 h 3101834"/>
              <a:gd name="connsiteX1" fmla="*/ 0 w 1566618"/>
              <a:gd name="connsiteY1" fmla="*/ 3101834 h 3101834"/>
              <a:gd name="connsiteX0" fmla="*/ 1536820 w 1777231"/>
              <a:gd name="connsiteY0" fmla="*/ 1522 h 3116711"/>
              <a:gd name="connsiteX1" fmla="*/ 0 w 1777231"/>
              <a:gd name="connsiteY1" fmla="*/ 3116711 h 3116711"/>
              <a:gd name="connsiteX0" fmla="*/ 1659957 w 1890435"/>
              <a:gd name="connsiteY0" fmla="*/ 1850 h 2551428"/>
              <a:gd name="connsiteX1" fmla="*/ 0 w 1890435"/>
              <a:gd name="connsiteY1" fmla="*/ 2551429 h 2551428"/>
              <a:gd name="connsiteX0" fmla="*/ 1660013 w 1867605"/>
              <a:gd name="connsiteY0" fmla="*/ 2793 h 2552372"/>
              <a:gd name="connsiteX1" fmla="*/ 56 w 1867605"/>
              <a:gd name="connsiteY1" fmla="*/ 2552372 h 2552372"/>
              <a:gd name="connsiteX0" fmla="*/ 2273951 w 2448760"/>
              <a:gd name="connsiteY0" fmla="*/ 21408 h 1003155"/>
              <a:gd name="connsiteX1" fmla="*/ 45 w 2448760"/>
              <a:gd name="connsiteY1" fmla="*/ 1003155 h 1003155"/>
              <a:gd name="connsiteX0" fmla="*/ 2273981 w 2273981"/>
              <a:gd name="connsiteY0" fmla="*/ -1 h 981746"/>
              <a:gd name="connsiteX1" fmla="*/ 75 w 2273981"/>
              <a:gd name="connsiteY1" fmla="*/ 981746 h 981746"/>
              <a:gd name="connsiteX0" fmla="*/ 1946158 w 1946157"/>
              <a:gd name="connsiteY0" fmla="*/ 0 h 822514"/>
              <a:gd name="connsiteX1" fmla="*/ 89 w 1946157"/>
              <a:gd name="connsiteY1" fmla="*/ 822514 h 822514"/>
              <a:gd name="connsiteX0" fmla="*/ 1928278 w 1928278"/>
              <a:gd name="connsiteY0" fmla="*/ 0 h 908255"/>
              <a:gd name="connsiteX1" fmla="*/ 91 w 1928278"/>
              <a:gd name="connsiteY1" fmla="*/ 908255 h 908255"/>
              <a:gd name="connsiteX0" fmla="*/ 1952120 w 1952120"/>
              <a:gd name="connsiteY0" fmla="*/ 0 h 981747"/>
              <a:gd name="connsiteX1" fmla="*/ 90 w 1952120"/>
              <a:gd name="connsiteY1" fmla="*/ 981747 h 981747"/>
              <a:gd name="connsiteX0" fmla="*/ 50443 w 995296"/>
              <a:gd name="connsiteY0" fmla="*/ 0 h 932752"/>
              <a:gd name="connsiteX1" fmla="*/ 995296 w 995296"/>
              <a:gd name="connsiteY1" fmla="*/ 932752 h 932752"/>
              <a:gd name="connsiteX0" fmla="*/ 26147 w 2324071"/>
              <a:gd name="connsiteY0" fmla="*/ 0 h 2304603"/>
              <a:gd name="connsiteX1" fmla="*/ 2324071 w 2324071"/>
              <a:gd name="connsiteY1" fmla="*/ 2304603 h 2304603"/>
              <a:gd name="connsiteX0" fmla="*/ 29182 w 2035034"/>
              <a:gd name="connsiteY0" fmla="*/ 0 h 2696560"/>
              <a:gd name="connsiteX1" fmla="*/ 2035034 w 2035034"/>
              <a:gd name="connsiteY1" fmla="*/ 2696560 h 2696560"/>
              <a:gd name="connsiteX0" fmla="*/ 0 w 2005852"/>
              <a:gd name="connsiteY0" fmla="*/ 0 h 2696560"/>
              <a:gd name="connsiteX1" fmla="*/ 2005852 w 2005852"/>
              <a:gd name="connsiteY1" fmla="*/ 2696560 h 2696560"/>
              <a:gd name="connsiteX0" fmla="*/ 348755 w 567841"/>
              <a:gd name="connsiteY0" fmla="*/ 0 h 3811189"/>
              <a:gd name="connsiteX1" fmla="*/ 145 w 567841"/>
              <a:gd name="connsiteY1" fmla="*/ 3811189 h 3811189"/>
              <a:gd name="connsiteX0" fmla="*/ 427507 w 601910"/>
              <a:gd name="connsiteY0" fmla="*/ 0 h 3811189"/>
              <a:gd name="connsiteX1" fmla="*/ 78897 w 601910"/>
              <a:gd name="connsiteY1" fmla="*/ 3811189 h 3811189"/>
              <a:gd name="connsiteX0" fmla="*/ 15858 w 247333"/>
              <a:gd name="connsiteY0" fmla="*/ 0 h 3504974"/>
              <a:gd name="connsiteX1" fmla="*/ 108337 w 247333"/>
              <a:gd name="connsiteY1" fmla="*/ 3504972 h 3504974"/>
              <a:gd name="connsiteX0" fmla="*/ 113991 w 206470"/>
              <a:gd name="connsiteY0" fmla="*/ 0 h 3504973"/>
              <a:gd name="connsiteX1" fmla="*/ 206470 w 206470"/>
              <a:gd name="connsiteY1" fmla="*/ 3504972 h 3504973"/>
              <a:gd name="connsiteX0" fmla="*/ 54360 w 242210"/>
              <a:gd name="connsiteY0" fmla="*/ 0 h 3394735"/>
              <a:gd name="connsiteX1" fmla="*/ 242210 w 242210"/>
              <a:gd name="connsiteY1" fmla="*/ 3394734 h 3394735"/>
              <a:gd name="connsiteX0" fmla="*/ 0 w 1099831"/>
              <a:gd name="connsiteY0" fmla="*/ 0 h 2843545"/>
              <a:gd name="connsiteX1" fmla="*/ 1099831 w 1099831"/>
              <a:gd name="connsiteY1" fmla="*/ 2843544 h 2843545"/>
              <a:gd name="connsiteX0" fmla="*/ 0 w 1099831"/>
              <a:gd name="connsiteY0" fmla="*/ 799 h 2844344"/>
              <a:gd name="connsiteX1" fmla="*/ 1099831 w 1099831"/>
              <a:gd name="connsiteY1" fmla="*/ 2844343 h 2844344"/>
              <a:gd name="connsiteX0" fmla="*/ 0 w 1475353"/>
              <a:gd name="connsiteY0" fmla="*/ 953545 h 953545"/>
              <a:gd name="connsiteX1" fmla="*/ 1475353 w 1475353"/>
              <a:gd name="connsiteY1" fmla="*/ 0 h 953545"/>
              <a:gd name="connsiteX0" fmla="*/ 0 w 926972"/>
              <a:gd name="connsiteY0" fmla="*/ 583 h 3934259"/>
              <a:gd name="connsiteX1" fmla="*/ 926972 w 926972"/>
              <a:gd name="connsiteY1" fmla="*/ 3934260 h 3934259"/>
              <a:gd name="connsiteX0" fmla="*/ 0 w 402434"/>
              <a:gd name="connsiteY0" fmla="*/ 14766 h 77891"/>
              <a:gd name="connsiteX1" fmla="*/ 402434 w 402434"/>
              <a:gd name="connsiteY1" fmla="*/ 77862 h 77891"/>
              <a:gd name="connsiteX0" fmla="*/ 0 w 259378"/>
              <a:gd name="connsiteY0" fmla="*/ 6399 h 277732"/>
              <a:gd name="connsiteX1" fmla="*/ 259378 w 259378"/>
              <a:gd name="connsiteY1" fmla="*/ 277721 h 277732"/>
              <a:gd name="connsiteX0" fmla="*/ 0 w 450119"/>
              <a:gd name="connsiteY0" fmla="*/ 15994 h 66874"/>
              <a:gd name="connsiteX1" fmla="*/ 450119 w 450119"/>
              <a:gd name="connsiteY1" fmla="*/ 66841 h 66874"/>
              <a:gd name="connsiteX0" fmla="*/ 0 w 450119"/>
              <a:gd name="connsiteY0" fmla="*/ -1 h 50945"/>
              <a:gd name="connsiteX1" fmla="*/ 450119 w 450119"/>
              <a:gd name="connsiteY1" fmla="*/ 50846 h 50945"/>
              <a:gd name="connsiteX0" fmla="*/ 63802 w 180124"/>
              <a:gd name="connsiteY0" fmla="*/ 0 h 626535"/>
              <a:gd name="connsiteX1" fmla="*/ 180124 w 180124"/>
              <a:gd name="connsiteY1" fmla="*/ 626530 h 626535"/>
              <a:gd name="connsiteX0" fmla="*/ 0 w 438198"/>
              <a:gd name="connsiteY0" fmla="*/ 0 h 161109"/>
              <a:gd name="connsiteX1" fmla="*/ 438198 w 438198"/>
              <a:gd name="connsiteY1" fmla="*/ 161085 h 161109"/>
              <a:gd name="connsiteX0" fmla="*/ 0 w 438198"/>
              <a:gd name="connsiteY0" fmla="*/ 122535 h 283619"/>
              <a:gd name="connsiteX1" fmla="*/ 438198 w 438198"/>
              <a:gd name="connsiteY1" fmla="*/ 283620 h 283619"/>
              <a:gd name="connsiteX0" fmla="*/ 0 w 402434"/>
              <a:gd name="connsiteY0" fmla="*/ 47047 h 342866"/>
              <a:gd name="connsiteX1" fmla="*/ 402434 w 402434"/>
              <a:gd name="connsiteY1" fmla="*/ 342867 h 342866"/>
              <a:gd name="connsiteX0" fmla="*/ 0 w 402434"/>
              <a:gd name="connsiteY0" fmla="*/ 92630 h 302710"/>
              <a:gd name="connsiteX1" fmla="*/ 402434 w 402434"/>
              <a:gd name="connsiteY1" fmla="*/ 302710 h 302710"/>
              <a:gd name="connsiteX0" fmla="*/ 0 w 477304"/>
              <a:gd name="connsiteY0" fmla="*/ 345248 h 345573"/>
              <a:gd name="connsiteX1" fmla="*/ 477304 w 477304"/>
              <a:gd name="connsiteY1" fmla="*/ 203669 h 345573"/>
              <a:gd name="connsiteX0" fmla="*/ 0 w 477304"/>
              <a:gd name="connsiteY0" fmla="*/ 145047 h 146189"/>
              <a:gd name="connsiteX1" fmla="*/ 477304 w 477304"/>
              <a:gd name="connsiteY1" fmla="*/ 3468 h 14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7304" h="146189">
                <a:moveTo>
                  <a:pt x="0" y="145047"/>
                </a:moveTo>
                <a:cubicBezTo>
                  <a:pt x="164065" y="162580"/>
                  <a:pt x="297429" y="-27745"/>
                  <a:pt x="477304" y="3468"/>
                </a:cubicBezTo>
              </a:path>
            </a:pathLst>
          </a:custGeom>
          <a:noFill/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9188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36625-5DBD-465D-9656-9512DC39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1165"/>
          </a:xfrm>
        </p:spPr>
        <p:txBody>
          <a:bodyPr>
            <a:normAutofit fontScale="90000"/>
          </a:bodyPr>
          <a:lstStyle/>
          <a:p>
            <a:r>
              <a:rPr lang="fr-CA" dirty="0">
                <a:solidFill>
                  <a:schemeClr val="accent2"/>
                </a:solidFill>
              </a:rPr>
              <a:t>CELLULAIRE </a:t>
            </a:r>
            <a:r>
              <a:rPr lang="fr-CA" dirty="0"/>
              <a:t>:  AJOUTER «XR GRAB INTERRACTABLE»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9308777-9064-4A0B-BBEC-BF2BBC35C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415" y="1646237"/>
            <a:ext cx="5824152" cy="4906963"/>
          </a:xfr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98572B4-22F7-4AC7-8830-4D1551179614}"/>
              </a:ext>
            </a:extLst>
          </p:cNvPr>
          <p:cNvSpPr/>
          <p:nvPr/>
        </p:nvSpPr>
        <p:spPr>
          <a:xfrm>
            <a:off x="5564490" y="2645264"/>
            <a:ext cx="1303036" cy="250018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8DA543C-6CB2-4D78-885D-0D970EF6D416}"/>
              </a:ext>
            </a:extLst>
          </p:cNvPr>
          <p:cNvSpPr/>
          <p:nvPr/>
        </p:nvSpPr>
        <p:spPr>
          <a:xfrm>
            <a:off x="6900141" y="2848783"/>
            <a:ext cx="1775425" cy="3062489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49433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0000"/>
      </a:hlink>
      <a:folHlink>
        <a:srgbClr val="000000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 algn="l">
          <a:buFont typeface="Symbol" panose="05050102010706020507" pitchFamily="18" charset="2"/>
          <a:buChar char=""/>
          <a:defRPr sz="1400" b="0" spc="0" dirty="0" smtClean="0">
            <a:solidFill>
              <a:schemeClr val="bg1"/>
            </a:solidFill>
            <a:effectLst/>
            <a:latin typeface="+mn-lt"/>
            <a:ea typeface="Times New Roman" panose="02020603050405020304" pitchFamily="18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34308077_TF78646930.potx" id="{88E147E2-3A88-4C0F-8E02-054B64DE33C6}" vid="{6FE73DC7-F173-45ED-9D6C-9824553470A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D3BD1AD87D54D93EC3B048FD09070" ma:contentTypeVersion="11" ma:contentTypeDescription="Crée un document." ma:contentTypeScope="" ma:versionID="41517c42235082875bb737fb2c657b45">
  <xsd:schema xmlns:xsd="http://www.w3.org/2001/XMLSchema" xmlns:xs="http://www.w3.org/2001/XMLSchema" xmlns:p="http://schemas.microsoft.com/office/2006/metadata/properties" xmlns:ns3="3af51170-2ce2-4006-8386-511101e971ef" xmlns:ns4="d62bf29e-04a8-4b16-841f-7e0357422469" targetNamespace="http://schemas.microsoft.com/office/2006/metadata/properties" ma:root="true" ma:fieldsID="49f6360b161555d2c93f4ed894218b51" ns3:_="" ns4:_="">
    <xsd:import namespace="3af51170-2ce2-4006-8386-511101e971ef"/>
    <xsd:import namespace="d62bf29e-04a8-4b16-841f-7e0357422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51170-2ce2-4006-8386-511101e97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f29e-04a8-4b16-841f-7e0357422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617351-D871-487C-A760-1F61FC139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51170-2ce2-4006-8386-511101e971ef"/>
    <ds:schemaRef ds:uri="d62bf29e-04a8-4b16-841f-7e0357422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Grand écran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Gill Sans MT</vt:lpstr>
      <vt:lpstr>Arial</vt:lpstr>
      <vt:lpstr>Gill Sans Nova Light</vt:lpstr>
      <vt:lpstr>Calibri</vt:lpstr>
      <vt:lpstr>Thème Office</vt:lpstr>
      <vt:lpstr>XR : INTERFACE ATTRABABLE</vt:lpstr>
      <vt:lpstr>AJOUTER ET REDIMENSIONNER UN GAMEOBJET QUI ACCUEILLERA LE CANVAS: LE CELLULAIRE</vt:lpstr>
      <vt:lpstr>CELLULAIRE :  DÉPLACER LE CANVAS EN TANT QU’ENFANT</vt:lpstr>
      <vt:lpstr>CELLULAIRE :  MODIFIER L’ÉCHELLE DES ÉLÉMENTS D’INTERFACE</vt:lpstr>
      <vt:lpstr>CELLULAIRE :  AJOUTER «XR GRAB INTERRACTABLE»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2020-12-02T17:58:31Z</dcterms:created>
  <dcterms:modified xsi:type="dcterms:W3CDTF">2021-11-09T00:29:42Z</dcterms:modified>
</cp:coreProperties>
</file>